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426" r:id="rId3"/>
    <p:sldId id="393" r:id="rId4"/>
    <p:sldId id="433" r:id="rId5"/>
    <p:sldId id="435" r:id="rId6"/>
    <p:sldId id="436" r:id="rId7"/>
    <p:sldId id="439" r:id="rId8"/>
    <p:sldId id="447" r:id="rId9"/>
    <p:sldId id="437" r:id="rId10"/>
    <p:sldId id="438" r:id="rId11"/>
    <p:sldId id="427" r:id="rId12"/>
    <p:sldId id="440" r:id="rId13"/>
    <p:sldId id="431" r:id="rId14"/>
    <p:sldId id="441" r:id="rId15"/>
    <p:sldId id="443" r:id="rId16"/>
    <p:sldId id="432" r:id="rId17"/>
    <p:sldId id="444" r:id="rId18"/>
    <p:sldId id="445" r:id="rId19"/>
    <p:sldId id="446" r:id="rId20"/>
    <p:sldId id="411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beçalho" id="{5FC89775-FB6E-4C19-956E-F1500EF82FB1}">
          <p14:sldIdLst>
            <p14:sldId id="256"/>
            <p14:sldId id="426"/>
          </p14:sldIdLst>
        </p14:section>
        <p14:section name="Corpo" id="{C1B52B8F-9741-461F-B9F3-77474CB36529}">
          <p14:sldIdLst>
            <p14:sldId id="393"/>
            <p14:sldId id="433"/>
            <p14:sldId id="435"/>
            <p14:sldId id="436"/>
            <p14:sldId id="439"/>
            <p14:sldId id="447"/>
            <p14:sldId id="437"/>
            <p14:sldId id="438"/>
            <p14:sldId id="427"/>
            <p14:sldId id="440"/>
            <p14:sldId id="431"/>
            <p14:sldId id="441"/>
            <p14:sldId id="443"/>
            <p14:sldId id="432"/>
            <p14:sldId id="444"/>
            <p14:sldId id="445"/>
            <p14:sldId id="446"/>
          </p14:sldIdLst>
        </p14:section>
        <p14:section name="Rodape" id="{B0B1DD15-0515-4D55-A34A-D4778AB43883}">
          <p14:sldIdLst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F5DAF6-63B7-4CEE-83FA-65E09B198AB7}" v="54" dt="2025-08-27T19:30:08.1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9286" autoAdjust="0"/>
  </p:normalViewPr>
  <p:slideViewPr>
    <p:cSldViewPr snapToGrid="0">
      <p:cViewPr varScale="1">
        <p:scale>
          <a:sx n="63" d="100"/>
          <a:sy n="63" d="100"/>
        </p:scale>
        <p:origin x="1020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Álisson Carvalho Vasconcelos" userId="4fded42ca2697f29" providerId="LiveId" clId="{1BF5DAF6-63B7-4CEE-83FA-65E09B198AB7}"/>
    <pc:docChg chg="undo custSel addSld delSld modSld sldOrd modSection">
      <pc:chgData name="Álisson Carvalho Vasconcelos" userId="4fded42ca2697f29" providerId="LiveId" clId="{1BF5DAF6-63B7-4CEE-83FA-65E09B198AB7}" dt="2025-08-27T19:30:41.322" v="962"/>
      <pc:docMkLst>
        <pc:docMk/>
      </pc:docMkLst>
      <pc:sldChg chg="modSp mod">
        <pc:chgData name="Álisson Carvalho Vasconcelos" userId="4fded42ca2697f29" providerId="LiveId" clId="{1BF5DAF6-63B7-4CEE-83FA-65E09B198AB7}" dt="2025-08-26T19:26:58.866" v="31" actId="20577"/>
        <pc:sldMkLst>
          <pc:docMk/>
          <pc:sldMk cId="2371509768" sldId="256"/>
        </pc:sldMkLst>
        <pc:spChg chg="mod">
          <ac:chgData name="Álisson Carvalho Vasconcelos" userId="4fded42ca2697f29" providerId="LiveId" clId="{1BF5DAF6-63B7-4CEE-83FA-65E09B198AB7}" dt="2025-08-26T19:26:58.866" v="31" actId="20577"/>
          <ac:spMkLst>
            <pc:docMk/>
            <pc:sldMk cId="2371509768" sldId="256"/>
            <ac:spMk id="3" creationId="{BF31D382-4EC9-15BF-CF66-C58C350C174A}"/>
          </ac:spMkLst>
        </pc:spChg>
      </pc:sldChg>
      <pc:sldChg chg="addSp delSp modSp mod">
        <pc:chgData name="Álisson Carvalho Vasconcelos" userId="4fded42ca2697f29" providerId="LiveId" clId="{1BF5DAF6-63B7-4CEE-83FA-65E09B198AB7}" dt="2025-08-27T16:21:32.054" v="458" actId="1076"/>
        <pc:sldMkLst>
          <pc:docMk/>
          <pc:sldMk cId="3493554410" sldId="393"/>
        </pc:sldMkLst>
        <pc:spChg chg="mod">
          <ac:chgData name="Álisson Carvalho Vasconcelos" userId="4fded42ca2697f29" providerId="LiveId" clId="{1BF5DAF6-63B7-4CEE-83FA-65E09B198AB7}" dt="2025-08-26T19:33:14.171" v="208" actId="20577"/>
          <ac:spMkLst>
            <pc:docMk/>
            <pc:sldMk cId="3493554410" sldId="393"/>
            <ac:spMk id="2" creationId="{00000000-0000-0000-0000-000000000000}"/>
          </ac:spMkLst>
        </pc:spChg>
        <pc:spChg chg="del">
          <ac:chgData name="Álisson Carvalho Vasconcelos" userId="4fded42ca2697f29" providerId="LiveId" clId="{1BF5DAF6-63B7-4CEE-83FA-65E09B198AB7}" dt="2025-08-27T15:53:59.371" v="283" actId="478"/>
          <ac:spMkLst>
            <pc:docMk/>
            <pc:sldMk cId="3493554410" sldId="393"/>
            <ac:spMk id="3" creationId="{00000000-0000-0000-0000-000000000000}"/>
          </ac:spMkLst>
        </pc:spChg>
        <pc:spChg chg="add del mod">
          <ac:chgData name="Álisson Carvalho Vasconcelos" userId="4fded42ca2697f29" providerId="LiveId" clId="{1BF5DAF6-63B7-4CEE-83FA-65E09B198AB7}" dt="2025-08-27T15:54:05.450" v="284" actId="478"/>
          <ac:spMkLst>
            <pc:docMk/>
            <pc:sldMk cId="3493554410" sldId="393"/>
            <ac:spMk id="7" creationId="{C620340D-CB2C-6528-F5DE-FE0003F454E6}"/>
          </ac:spMkLst>
        </pc:spChg>
        <pc:spChg chg="add mod">
          <ac:chgData name="Álisson Carvalho Vasconcelos" userId="4fded42ca2697f29" providerId="LiveId" clId="{1BF5DAF6-63B7-4CEE-83FA-65E09B198AB7}" dt="2025-08-27T16:18:28.625" v="433" actId="6549"/>
          <ac:spMkLst>
            <pc:docMk/>
            <pc:sldMk cId="3493554410" sldId="393"/>
            <ac:spMk id="8" creationId="{A90DD138-B7A9-689A-AA4B-6A7975BEB853}"/>
          </ac:spMkLst>
        </pc:spChg>
        <pc:grpChg chg="ord">
          <ac:chgData name="Álisson Carvalho Vasconcelos" userId="4fded42ca2697f29" providerId="LiveId" clId="{1BF5DAF6-63B7-4CEE-83FA-65E09B198AB7}" dt="2025-08-27T15:55:18.752" v="292" actId="166"/>
          <ac:grpSpMkLst>
            <pc:docMk/>
            <pc:sldMk cId="3493554410" sldId="393"/>
            <ac:grpSpMk id="19" creationId="{EBA0B891-6741-1FED-B06F-2F7C8BCB1122}"/>
          </ac:grpSpMkLst>
        </pc:grpChg>
        <pc:picChg chg="add del">
          <ac:chgData name="Álisson Carvalho Vasconcelos" userId="4fded42ca2697f29" providerId="LiveId" clId="{1BF5DAF6-63B7-4CEE-83FA-65E09B198AB7}" dt="2025-08-26T19:42:10.121" v="272" actId="478"/>
          <ac:picMkLst>
            <pc:docMk/>
            <pc:sldMk cId="3493554410" sldId="393"/>
            <ac:picMk id="5" creationId="{86D9BF07-3739-99C1-B094-CBA80EC67872}"/>
          </ac:picMkLst>
        </pc:picChg>
        <pc:picChg chg="add mod">
          <ac:chgData name="Álisson Carvalho Vasconcelos" userId="4fded42ca2697f29" providerId="LiveId" clId="{1BF5DAF6-63B7-4CEE-83FA-65E09B198AB7}" dt="2025-08-27T16:21:32.054" v="458" actId="1076"/>
          <ac:picMkLst>
            <pc:docMk/>
            <pc:sldMk cId="3493554410" sldId="393"/>
            <ac:picMk id="5" creationId="{B266E201-C786-5930-3BD3-32FFF55EF921}"/>
          </ac:picMkLst>
        </pc:picChg>
        <pc:picChg chg="del">
          <ac:chgData name="Álisson Carvalho Vasconcelos" userId="4fded42ca2697f29" providerId="LiveId" clId="{1BF5DAF6-63B7-4CEE-83FA-65E09B198AB7}" dt="2025-08-26T19:35:06.901" v="270" actId="478"/>
          <ac:picMkLst>
            <pc:docMk/>
            <pc:sldMk cId="3493554410" sldId="393"/>
            <ac:picMk id="6" creationId="{DA72D26B-175F-295A-4975-3E156DB58215}"/>
          </ac:picMkLst>
        </pc:picChg>
        <pc:picChg chg="del">
          <ac:chgData name="Álisson Carvalho Vasconcelos" userId="4fded42ca2697f29" providerId="LiveId" clId="{1BF5DAF6-63B7-4CEE-83FA-65E09B198AB7}" dt="2025-08-26T19:35:06.181" v="269" actId="478"/>
          <ac:picMkLst>
            <pc:docMk/>
            <pc:sldMk cId="3493554410" sldId="393"/>
            <ac:picMk id="18" creationId="{943558AA-DCFC-3B1F-756A-07BBB1339C80}"/>
          </ac:picMkLst>
        </pc:picChg>
        <pc:picChg chg="ord">
          <ac:chgData name="Álisson Carvalho Vasconcelos" userId="4fded42ca2697f29" providerId="LiveId" clId="{1BF5DAF6-63B7-4CEE-83FA-65E09B198AB7}" dt="2025-08-27T15:55:22.667" v="293" actId="166"/>
          <ac:picMkLst>
            <pc:docMk/>
            <pc:sldMk cId="3493554410" sldId="393"/>
            <ac:picMk id="22" creationId="{693EB4F1-FC7D-6360-904D-C4B442092A86}"/>
          </ac:picMkLst>
        </pc:picChg>
        <pc:picChg chg="del">
          <ac:chgData name="Álisson Carvalho Vasconcelos" userId="4fded42ca2697f29" providerId="LiveId" clId="{1BF5DAF6-63B7-4CEE-83FA-65E09B198AB7}" dt="2025-08-26T19:35:05.591" v="268" actId="478"/>
          <ac:picMkLst>
            <pc:docMk/>
            <pc:sldMk cId="3493554410" sldId="393"/>
            <ac:picMk id="23" creationId="{12B05C05-6AC6-E2D4-D6AD-31575600899E}"/>
          </ac:picMkLst>
        </pc:picChg>
      </pc:sldChg>
      <pc:sldChg chg="modSp mod">
        <pc:chgData name="Álisson Carvalho Vasconcelos" userId="4fded42ca2697f29" providerId="LiveId" clId="{1BF5DAF6-63B7-4CEE-83FA-65E09B198AB7}" dt="2025-08-27T16:59:23.300" v="607" actId="20577"/>
        <pc:sldMkLst>
          <pc:docMk/>
          <pc:sldMk cId="2231641508" sldId="426"/>
        </pc:sldMkLst>
        <pc:spChg chg="mod">
          <ac:chgData name="Álisson Carvalho Vasconcelos" userId="4fded42ca2697f29" providerId="LiveId" clId="{1BF5DAF6-63B7-4CEE-83FA-65E09B198AB7}" dt="2025-08-27T16:59:23.300" v="607" actId="20577"/>
          <ac:spMkLst>
            <pc:docMk/>
            <pc:sldMk cId="2231641508" sldId="426"/>
            <ac:spMk id="47" creationId="{C7B32E87-4623-7E73-50F1-9A4250D5D9DC}"/>
          </ac:spMkLst>
        </pc:spChg>
      </pc:sldChg>
      <pc:sldChg chg="addSp delSp modSp mod">
        <pc:chgData name="Álisson Carvalho Vasconcelos" userId="4fded42ca2697f29" providerId="LiveId" clId="{1BF5DAF6-63B7-4CEE-83FA-65E09B198AB7}" dt="2025-08-27T16:39:55.224" v="556" actId="478"/>
        <pc:sldMkLst>
          <pc:docMk/>
          <pc:sldMk cId="1166929741" sldId="427"/>
        </pc:sldMkLst>
        <pc:spChg chg="mod">
          <ac:chgData name="Álisson Carvalho Vasconcelos" userId="4fded42ca2697f29" providerId="LiveId" clId="{1BF5DAF6-63B7-4CEE-83FA-65E09B198AB7}" dt="2025-08-26T19:33:42.254" v="224" actId="20577"/>
          <ac:spMkLst>
            <pc:docMk/>
            <pc:sldMk cId="1166929741" sldId="427"/>
            <ac:spMk id="2" creationId="{FB6AC98C-0DB4-7016-BA9B-0E78B23CC786}"/>
          </ac:spMkLst>
        </pc:spChg>
        <pc:spChg chg="add del mod">
          <ac:chgData name="Álisson Carvalho Vasconcelos" userId="4fded42ca2697f29" providerId="LiveId" clId="{1BF5DAF6-63B7-4CEE-83FA-65E09B198AB7}" dt="2025-08-26T19:34:54.376" v="264" actId="478"/>
          <ac:spMkLst>
            <pc:docMk/>
            <pc:sldMk cId="1166929741" sldId="427"/>
            <ac:spMk id="4" creationId="{056D65E0-C6E0-C4E6-1C8F-19E191116A37}"/>
          </ac:spMkLst>
        </pc:spChg>
        <pc:spChg chg="add mod">
          <ac:chgData name="Álisson Carvalho Vasconcelos" userId="4fded42ca2697f29" providerId="LiveId" clId="{1BF5DAF6-63B7-4CEE-83FA-65E09B198AB7}" dt="2025-08-27T16:21:53.543" v="460" actId="6549"/>
          <ac:spMkLst>
            <pc:docMk/>
            <pc:sldMk cId="1166929741" sldId="427"/>
            <ac:spMk id="5" creationId="{72F31536-BDB1-D650-FCF4-9E5C8AFECDE5}"/>
          </ac:spMkLst>
        </pc:spChg>
        <pc:spChg chg="del">
          <ac:chgData name="Álisson Carvalho Vasconcelos" userId="4fded42ca2697f29" providerId="LiveId" clId="{1BF5DAF6-63B7-4CEE-83FA-65E09B198AB7}" dt="2025-08-27T16:39:55.224" v="556" actId="478"/>
          <ac:spMkLst>
            <pc:docMk/>
            <pc:sldMk cId="1166929741" sldId="427"/>
            <ac:spMk id="9" creationId="{A5631AC4-8271-4E24-3104-9DD83078C735}"/>
          </ac:spMkLst>
        </pc:spChg>
        <pc:picChg chg="add mod">
          <ac:chgData name="Álisson Carvalho Vasconcelos" userId="4fded42ca2697f29" providerId="LiveId" clId="{1BF5DAF6-63B7-4CEE-83FA-65E09B198AB7}" dt="2025-08-27T16:20:20.140" v="454" actId="1076"/>
          <ac:picMkLst>
            <pc:docMk/>
            <pc:sldMk cId="1166929741" sldId="427"/>
            <ac:picMk id="4" creationId="{90473A9E-7092-FC51-5E72-4AECBEDF71C3}"/>
          </ac:picMkLst>
        </pc:picChg>
        <pc:picChg chg="del">
          <ac:chgData name="Álisson Carvalho Vasconcelos" userId="4fded42ca2697f29" providerId="LiveId" clId="{1BF5DAF6-63B7-4CEE-83FA-65E09B198AB7}" dt="2025-08-26T19:34:52.179" v="263" actId="478"/>
          <ac:picMkLst>
            <pc:docMk/>
            <pc:sldMk cId="1166929741" sldId="427"/>
            <ac:picMk id="8" creationId="{57442879-0ABB-8782-DCAD-15FE3B31441E}"/>
          </ac:picMkLst>
        </pc:picChg>
      </pc:sldChg>
      <pc:sldChg chg="del">
        <pc:chgData name="Álisson Carvalho Vasconcelos" userId="4fded42ca2697f29" providerId="LiveId" clId="{1BF5DAF6-63B7-4CEE-83FA-65E09B198AB7}" dt="2025-08-26T19:34:08.868" v="225" actId="2696"/>
        <pc:sldMkLst>
          <pc:docMk/>
          <pc:sldMk cId="2925107841" sldId="428"/>
        </pc:sldMkLst>
      </pc:sldChg>
      <pc:sldChg chg="del">
        <pc:chgData name="Álisson Carvalho Vasconcelos" userId="4fded42ca2697f29" providerId="LiveId" clId="{1BF5DAF6-63B7-4CEE-83FA-65E09B198AB7}" dt="2025-08-26T19:34:08.868" v="225" actId="2696"/>
        <pc:sldMkLst>
          <pc:docMk/>
          <pc:sldMk cId="2327258702" sldId="429"/>
        </pc:sldMkLst>
      </pc:sldChg>
      <pc:sldChg chg="del">
        <pc:chgData name="Álisson Carvalho Vasconcelos" userId="4fded42ca2697f29" providerId="LiveId" clId="{1BF5DAF6-63B7-4CEE-83FA-65E09B198AB7}" dt="2025-08-26T19:34:08.868" v="225" actId="2696"/>
        <pc:sldMkLst>
          <pc:docMk/>
          <pc:sldMk cId="263061135" sldId="430"/>
        </pc:sldMkLst>
      </pc:sldChg>
      <pc:sldChg chg="addSp delSp modSp mod">
        <pc:chgData name="Álisson Carvalho Vasconcelos" userId="4fded42ca2697f29" providerId="LiveId" clId="{1BF5DAF6-63B7-4CEE-83FA-65E09B198AB7}" dt="2025-08-27T16:50:21.256" v="591" actId="1076"/>
        <pc:sldMkLst>
          <pc:docMk/>
          <pc:sldMk cId="3394265711" sldId="431"/>
        </pc:sldMkLst>
        <pc:spChg chg="mod">
          <ac:chgData name="Álisson Carvalho Vasconcelos" userId="4fded42ca2697f29" providerId="LiveId" clId="{1BF5DAF6-63B7-4CEE-83FA-65E09B198AB7}" dt="2025-08-26T19:34:17.878" v="236" actId="20577"/>
          <ac:spMkLst>
            <pc:docMk/>
            <pc:sldMk cId="3394265711" sldId="431"/>
            <ac:spMk id="2" creationId="{96E3282E-AA5B-DEC6-8935-1CCD019ADE8A}"/>
          </ac:spMkLst>
        </pc:spChg>
        <pc:grpChg chg="add mod">
          <ac:chgData name="Álisson Carvalho Vasconcelos" userId="4fded42ca2697f29" providerId="LiveId" clId="{1BF5DAF6-63B7-4CEE-83FA-65E09B198AB7}" dt="2025-08-27T16:50:21.256" v="591" actId="1076"/>
          <ac:grpSpMkLst>
            <pc:docMk/>
            <pc:sldMk cId="3394265711" sldId="431"/>
            <ac:grpSpMk id="11" creationId="{4A17A75B-64E6-C119-8345-563398624A89}"/>
          </ac:grpSpMkLst>
        </pc:grpChg>
        <pc:picChg chg="add mod">
          <ac:chgData name="Álisson Carvalho Vasconcelos" userId="4fded42ca2697f29" providerId="LiveId" clId="{1BF5DAF6-63B7-4CEE-83FA-65E09B198AB7}" dt="2025-08-27T16:50:14.481" v="590" actId="164"/>
          <ac:picMkLst>
            <pc:docMk/>
            <pc:sldMk cId="3394265711" sldId="431"/>
            <ac:picMk id="4" creationId="{F1528F22-35F7-B6EA-85B0-7242EC43ECB9}"/>
          </ac:picMkLst>
        </pc:picChg>
        <pc:picChg chg="add del mod">
          <ac:chgData name="Álisson Carvalho Vasconcelos" userId="4fded42ca2697f29" providerId="LiveId" clId="{1BF5DAF6-63B7-4CEE-83FA-65E09B198AB7}" dt="2025-08-27T16:49:52.776" v="577" actId="478"/>
          <ac:picMkLst>
            <pc:docMk/>
            <pc:sldMk cId="3394265711" sldId="431"/>
            <ac:picMk id="6" creationId="{757A56C9-49D0-F6E5-6A7E-95361521FCAD}"/>
          </ac:picMkLst>
        </pc:picChg>
        <pc:picChg chg="add del">
          <ac:chgData name="Álisson Carvalho Vasconcelos" userId="4fded42ca2697f29" providerId="LiveId" clId="{1BF5DAF6-63B7-4CEE-83FA-65E09B198AB7}" dt="2025-08-27T16:49:36.919" v="576" actId="478"/>
          <ac:picMkLst>
            <pc:docMk/>
            <pc:sldMk cId="3394265711" sldId="431"/>
            <ac:picMk id="8" creationId="{C72E5389-6E90-1F38-B9E4-C3BBFC446C17}"/>
          </ac:picMkLst>
        </pc:picChg>
        <pc:picChg chg="add mod">
          <ac:chgData name="Álisson Carvalho Vasconcelos" userId="4fded42ca2697f29" providerId="LiveId" clId="{1BF5DAF6-63B7-4CEE-83FA-65E09B198AB7}" dt="2025-08-27T16:50:14.481" v="590" actId="164"/>
          <ac:picMkLst>
            <pc:docMk/>
            <pc:sldMk cId="3394265711" sldId="431"/>
            <ac:picMk id="10" creationId="{E5B6962F-8EA1-2AA9-B306-B958BF504814}"/>
          </ac:picMkLst>
        </pc:picChg>
        <pc:picChg chg="del">
          <ac:chgData name="Álisson Carvalho Vasconcelos" userId="4fded42ca2697f29" providerId="LiveId" clId="{1BF5DAF6-63B7-4CEE-83FA-65E09B198AB7}" dt="2025-08-26T19:34:21.475" v="237" actId="478"/>
          <ac:picMkLst>
            <pc:docMk/>
            <pc:sldMk cId="3394265711" sldId="431"/>
            <ac:picMk id="14" creationId="{70C0C95C-FA3B-3C2A-9970-2922BF3F6C4D}"/>
          </ac:picMkLst>
        </pc:picChg>
      </pc:sldChg>
      <pc:sldChg chg="addSp delSp modSp mod">
        <pc:chgData name="Álisson Carvalho Vasconcelos" userId="4fded42ca2697f29" providerId="LiveId" clId="{1BF5DAF6-63B7-4CEE-83FA-65E09B198AB7}" dt="2025-08-27T17:38:41.201" v="866" actId="478"/>
        <pc:sldMkLst>
          <pc:docMk/>
          <pc:sldMk cId="3394968772" sldId="432"/>
        </pc:sldMkLst>
        <pc:spChg chg="mod">
          <ac:chgData name="Álisson Carvalho Vasconcelos" userId="4fded42ca2697f29" providerId="LiveId" clId="{1BF5DAF6-63B7-4CEE-83FA-65E09B198AB7}" dt="2025-08-26T19:34:45.603" v="261" actId="20577"/>
          <ac:spMkLst>
            <pc:docMk/>
            <pc:sldMk cId="3394968772" sldId="432"/>
            <ac:spMk id="2" creationId="{A4627712-629B-C99E-92B5-0B52DA61F2D1}"/>
          </ac:spMkLst>
        </pc:spChg>
        <pc:spChg chg="add mod">
          <ac:chgData name="Álisson Carvalho Vasconcelos" userId="4fded42ca2697f29" providerId="LiveId" clId="{1BF5DAF6-63B7-4CEE-83FA-65E09B198AB7}" dt="2025-08-27T17:08:41.052" v="720" actId="20577"/>
          <ac:spMkLst>
            <pc:docMk/>
            <pc:sldMk cId="3394968772" sldId="432"/>
            <ac:spMk id="3" creationId="{81D934C1-A6D9-A33B-B670-853E305AB519}"/>
          </ac:spMkLst>
        </pc:spChg>
        <pc:spChg chg="del">
          <ac:chgData name="Álisson Carvalho Vasconcelos" userId="4fded42ca2697f29" providerId="LiveId" clId="{1BF5DAF6-63B7-4CEE-83FA-65E09B198AB7}" dt="2025-08-27T17:38:41.201" v="866" actId="478"/>
          <ac:spMkLst>
            <pc:docMk/>
            <pc:sldMk cId="3394968772" sldId="432"/>
            <ac:spMk id="8" creationId="{EECFA67B-8090-799A-CD08-723F0C9E49F6}"/>
          </ac:spMkLst>
        </pc:spChg>
        <pc:spChg chg="del">
          <ac:chgData name="Álisson Carvalho Vasconcelos" userId="4fded42ca2697f29" providerId="LiveId" clId="{1BF5DAF6-63B7-4CEE-83FA-65E09B198AB7}" dt="2025-08-27T17:38:38.285" v="864" actId="478"/>
          <ac:spMkLst>
            <pc:docMk/>
            <pc:sldMk cId="3394968772" sldId="432"/>
            <ac:spMk id="11" creationId="{25109FBF-87EC-777E-4C16-1324194FE8B0}"/>
          </ac:spMkLst>
        </pc:spChg>
        <pc:spChg chg="del">
          <ac:chgData name="Álisson Carvalho Vasconcelos" userId="4fded42ca2697f29" providerId="LiveId" clId="{1BF5DAF6-63B7-4CEE-83FA-65E09B198AB7}" dt="2025-08-27T17:38:39.590" v="865" actId="478"/>
          <ac:spMkLst>
            <pc:docMk/>
            <pc:sldMk cId="3394968772" sldId="432"/>
            <ac:spMk id="12" creationId="{3CC17107-01AE-3EBA-0F22-CBD42F80D839}"/>
          </ac:spMkLst>
        </pc:spChg>
        <pc:picChg chg="add mod">
          <ac:chgData name="Álisson Carvalho Vasconcelos" userId="4fded42ca2697f29" providerId="LiveId" clId="{1BF5DAF6-63B7-4CEE-83FA-65E09B198AB7}" dt="2025-08-27T17:21:10.215" v="817" actId="1076"/>
          <ac:picMkLst>
            <pc:docMk/>
            <pc:sldMk cId="3394968772" sldId="432"/>
            <ac:picMk id="5" creationId="{FF2C55C5-A875-04A7-BBBB-B57CEC9E930C}"/>
          </ac:picMkLst>
        </pc:picChg>
        <pc:picChg chg="del">
          <ac:chgData name="Álisson Carvalho Vasconcelos" userId="4fded42ca2697f29" providerId="LiveId" clId="{1BF5DAF6-63B7-4CEE-83FA-65E09B198AB7}" dt="2025-08-26T19:34:48.562" v="262" actId="478"/>
          <ac:picMkLst>
            <pc:docMk/>
            <pc:sldMk cId="3394968772" sldId="432"/>
            <ac:picMk id="7" creationId="{8801CB68-442B-A523-216E-5D2EB62AACB7}"/>
          </ac:picMkLst>
        </pc:picChg>
      </pc:sldChg>
      <pc:sldChg chg="addSp delSp modSp add mod">
        <pc:chgData name="Álisson Carvalho Vasconcelos" userId="4fded42ca2697f29" providerId="LiveId" clId="{1BF5DAF6-63B7-4CEE-83FA-65E09B198AB7}" dt="2025-08-27T16:19:08.863" v="449" actId="1036"/>
        <pc:sldMkLst>
          <pc:docMk/>
          <pc:sldMk cId="3664601450" sldId="433"/>
        </pc:sldMkLst>
        <pc:spChg chg="mod">
          <ac:chgData name="Álisson Carvalho Vasconcelos" userId="4fded42ca2697f29" providerId="LiveId" clId="{1BF5DAF6-63B7-4CEE-83FA-65E09B198AB7}" dt="2025-08-26T19:33:26.092" v="214" actId="20577"/>
          <ac:spMkLst>
            <pc:docMk/>
            <pc:sldMk cId="3664601450" sldId="433"/>
            <ac:spMk id="2" creationId="{7E1FAE4B-DE08-D0BF-7406-0445A1288375}"/>
          </ac:spMkLst>
        </pc:spChg>
        <pc:spChg chg="add del">
          <ac:chgData name="Álisson Carvalho Vasconcelos" userId="4fded42ca2697f29" providerId="LiveId" clId="{1BF5DAF6-63B7-4CEE-83FA-65E09B198AB7}" dt="2025-08-27T15:57:39.107" v="331" actId="478"/>
          <ac:spMkLst>
            <pc:docMk/>
            <pc:sldMk cId="3664601450" sldId="433"/>
            <ac:spMk id="3" creationId="{97D2C79C-A705-D0D6-69A2-D829A36EE2C4}"/>
          </ac:spMkLst>
        </pc:spChg>
        <pc:spChg chg="add del mod">
          <ac:chgData name="Álisson Carvalho Vasconcelos" userId="4fded42ca2697f29" providerId="LiveId" clId="{1BF5DAF6-63B7-4CEE-83FA-65E09B198AB7}" dt="2025-08-27T15:57:30.175" v="329" actId="478"/>
          <ac:spMkLst>
            <pc:docMk/>
            <pc:sldMk cId="3664601450" sldId="433"/>
            <ac:spMk id="5" creationId="{A7974838-FA8A-FEC6-3EEB-A1C188A7DE91}"/>
          </ac:spMkLst>
        </pc:spChg>
        <pc:spChg chg="add del mod">
          <ac:chgData name="Álisson Carvalho Vasconcelos" userId="4fded42ca2697f29" providerId="LiveId" clId="{1BF5DAF6-63B7-4CEE-83FA-65E09B198AB7}" dt="2025-08-27T15:57:41.356" v="332" actId="478"/>
          <ac:spMkLst>
            <pc:docMk/>
            <pc:sldMk cId="3664601450" sldId="433"/>
            <ac:spMk id="9" creationId="{EB5413CE-2C05-66F0-C4B2-5954345FD17B}"/>
          </ac:spMkLst>
        </pc:spChg>
        <pc:spChg chg="add mod">
          <ac:chgData name="Álisson Carvalho Vasconcelos" userId="4fded42ca2697f29" providerId="LiveId" clId="{1BF5DAF6-63B7-4CEE-83FA-65E09B198AB7}" dt="2025-08-27T16:19:03.575" v="443" actId="1035"/>
          <ac:spMkLst>
            <pc:docMk/>
            <pc:sldMk cId="3664601450" sldId="433"/>
            <ac:spMk id="11" creationId="{8A483615-1EB6-416B-7C1A-F4DAE5669E41}"/>
          </ac:spMkLst>
        </pc:spChg>
        <pc:grpChg chg="ord">
          <ac:chgData name="Álisson Carvalho Vasconcelos" userId="4fded42ca2697f29" providerId="LiveId" clId="{1BF5DAF6-63B7-4CEE-83FA-65E09B198AB7}" dt="2025-08-27T15:58:11.289" v="340" actId="166"/>
          <ac:grpSpMkLst>
            <pc:docMk/>
            <pc:sldMk cId="3664601450" sldId="433"/>
            <ac:grpSpMk id="19" creationId="{329CC43C-C04F-12C9-23DF-DD423A4A9D6D}"/>
          </ac:grpSpMkLst>
        </pc:grpChg>
        <pc:picChg chg="del">
          <ac:chgData name="Álisson Carvalho Vasconcelos" userId="4fded42ca2697f29" providerId="LiveId" clId="{1BF5DAF6-63B7-4CEE-83FA-65E09B198AB7}" dt="2025-08-26T19:34:56.712" v="265" actId="478"/>
          <ac:picMkLst>
            <pc:docMk/>
            <pc:sldMk cId="3664601450" sldId="433"/>
            <ac:picMk id="6" creationId="{6606BB4D-05C0-2889-3D3A-9609CD4F44CF}"/>
          </ac:picMkLst>
        </pc:picChg>
        <pc:picChg chg="add mod modCrop">
          <ac:chgData name="Álisson Carvalho Vasconcelos" userId="4fded42ca2697f29" providerId="LiveId" clId="{1BF5DAF6-63B7-4CEE-83FA-65E09B198AB7}" dt="2025-08-27T15:57:29.408" v="327"/>
          <ac:picMkLst>
            <pc:docMk/>
            <pc:sldMk cId="3664601450" sldId="433"/>
            <ac:picMk id="7" creationId="{F8E224A6-5BAA-6ADA-BD1D-9E4EA7F3BD60}"/>
          </ac:picMkLst>
        </pc:picChg>
        <pc:picChg chg="add mod">
          <ac:chgData name="Álisson Carvalho Vasconcelos" userId="4fded42ca2697f29" providerId="LiveId" clId="{1BF5DAF6-63B7-4CEE-83FA-65E09B198AB7}" dt="2025-08-27T16:19:08.863" v="449" actId="1036"/>
          <ac:picMkLst>
            <pc:docMk/>
            <pc:sldMk cId="3664601450" sldId="433"/>
            <ac:picMk id="10" creationId="{C7709790-5E77-A22F-BCF2-A883283D58A5}"/>
          </ac:picMkLst>
        </pc:picChg>
        <pc:picChg chg="del">
          <ac:chgData name="Álisson Carvalho Vasconcelos" userId="4fded42ca2697f29" providerId="LiveId" clId="{1BF5DAF6-63B7-4CEE-83FA-65E09B198AB7}" dt="2025-08-26T19:34:57.366" v="266" actId="478"/>
          <ac:picMkLst>
            <pc:docMk/>
            <pc:sldMk cId="3664601450" sldId="433"/>
            <ac:picMk id="18" creationId="{3DDEB7D6-3996-2BAC-3160-8E81D48C41C9}"/>
          </ac:picMkLst>
        </pc:picChg>
        <pc:picChg chg="del">
          <ac:chgData name="Álisson Carvalho Vasconcelos" userId="4fded42ca2697f29" providerId="LiveId" clId="{1BF5DAF6-63B7-4CEE-83FA-65E09B198AB7}" dt="2025-08-26T19:34:58.193" v="267" actId="478"/>
          <ac:picMkLst>
            <pc:docMk/>
            <pc:sldMk cId="3664601450" sldId="433"/>
            <ac:picMk id="23" creationId="{9293BB70-1032-864C-8269-9E9E035E1815}"/>
          </ac:picMkLst>
        </pc:picChg>
      </pc:sldChg>
      <pc:sldChg chg="add del">
        <pc:chgData name="Álisson Carvalho Vasconcelos" userId="4fded42ca2697f29" providerId="LiveId" clId="{1BF5DAF6-63B7-4CEE-83FA-65E09B198AB7}" dt="2025-08-27T15:57:26.844" v="320" actId="2890"/>
        <pc:sldMkLst>
          <pc:docMk/>
          <pc:sldMk cId="3198481220" sldId="434"/>
        </pc:sldMkLst>
      </pc:sldChg>
      <pc:sldChg chg="addSp delSp modSp add del mod">
        <pc:chgData name="Álisson Carvalho Vasconcelos" userId="4fded42ca2697f29" providerId="LiveId" clId="{1BF5DAF6-63B7-4CEE-83FA-65E09B198AB7}" dt="2025-08-27T18:51:00.278" v="877" actId="47"/>
        <pc:sldMkLst>
          <pc:docMk/>
          <pc:sldMk cId="3289802477" sldId="434"/>
        </pc:sldMkLst>
        <pc:spChg chg="add del mod">
          <ac:chgData name="Álisson Carvalho Vasconcelos" userId="4fded42ca2697f29" providerId="LiveId" clId="{1BF5DAF6-63B7-4CEE-83FA-65E09B198AB7}" dt="2025-08-27T16:40:15.791" v="560" actId="478"/>
          <ac:spMkLst>
            <pc:docMk/>
            <pc:sldMk cId="3289802477" sldId="434"/>
            <ac:spMk id="4" creationId="{AC675D7E-1A06-6AA4-F54B-7F5105AB53DF}"/>
          </ac:spMkLst>
        </pc:spChg>
      </pc:sldChg>
      <pc:sldChg chg="addSp delSp add del setBg delDesignElem">
        <pc:chgData name="Álisson Carvalho Vasconcelos" userId="4fded42ca2697f29" providerId="LiveId" clId="{1BF5DAF6-63B7-4CEE-83FA-65E09B198AB7}" dt="2025-08-27T15:57:47.292" v="335"/>
        <pc:sldMkLst>
          <pc:docMk/>
          <pc:sldMk cId="2177716438" sldId="435"/>
        </pc:sldMkLst>
        <pc:spChg chg="add del">
          <ac:chgData name="Álisson Carvalho Vasconcelos" userId="4fded42ca2697f29" providerId="LiveId" clId="{1BF5DAF6-63B7-4CEE-83FA-65E09B198AB7}" dt="2025-08-27T15:57:47.292" v="335"/>
          <ac:spMkLst>
            <pc:docMk/>
            <pc:sldMk cId="2177716438" sldId="435"/>
            <ac:spMk id="28" creationId="{9BBBEB4A-04B2-1894-EC89-45D8DB60BFB4}"/>
          </ac:spMkLst>
        </pc:spChg>
        <pc:grpChg chg="add del">
          <ac:chgData name="Álisson Carvalho Vasconcelos" userId="4fded42ca2697f29" providerId="LiveId" clId="{1BF5DAF6-63B7-4CEE-83FA-65E09B198AB7}" dt="2025-08-27T15:57:47.292" v="335"/>
          <ac:grpSpMkLst>
            <pc:docMk/>
            <pc:sldMk cId="2177716438" sldId="435"/>
            <ac:grpSpMk id="30" creationId="{74596A6A-56C4-6027-B017-4F7EDAB0467B}"/>
          </ac:grpSpMkLst>
        </pc:grpChg>
      </pc:sldChg>
      <pc:sldChg chg="delSp add del mod setBg delDesignElem">
        <pc:chgData name="Álisson Carvalho Vasconcelos" userId="4fded42ca2697f29" providerId="LiveId" clId="{1BF5DAF6-63B7-4CEE-83FA-65E09B198AB7}" dt="2025-08-27T15:58:16.908" v="341" actId="47"/>
        <pc:sldMkLst>
          <pc:docMk/>
          <pc:sldMk cId="2639851225" sldId="435"/>
        </pc:sldMkLst>
        <pc:spChg chg="del">
          <ac:chgData name="Álisson Carvalho Vasconcelos" userId="4fded42ca2697f29" providerId="LiveId" clId="{1BF5DAF6-63B7-4CEE-83FA-65E09B198AB7}" dt="2025-08-27T15:57:54.537" v="337"/>
          <ac:spMkLst>
            <pc:docMk/>
            <pc:sldMk cId="2639851225" sldId="435"/>
            <ac:spMk id="28" creationId="{B2A23A8B-5FCE-EE46-1054-039C90909522}"/>
          </ac:spMkLst>
        </pc:spChg>
        <pc:grpChg chg="del">
          <ac:chgData name="Álisson Carvalho Vasconcelos" userId="4fded42ca2697f29" providerId="LiveId" clId="{1BF5DAF6-63B7-4CEE-83FA-65E09B198AB7}" dt="2025-08-27T15:57:54.537" v="337"/>
          <ac:grpSpMkLst>
            <pc:docMk/>
            <pc:sldMk cId="2639851225" sldId="435"/>
            <ac:grpSpMk id="30" creationId="{51EAD339-79E6-B71F-561C-8B6F9C56E202}"/>
          </ac:grpSpMkLst>
        </pc:grpChg>
        <pc:picChg chg="del">
          <ac:chgData name="Álisson Carvalho Vasconcelos" userId="4fded42ca2697f29" providerId="LiveId" clId="{1BF5DAF6-63B7-4CEE-83FA-65E09B198AB7}" dt="2025-08-27T15:57:57.419" v="338" actId="21"/>
          <ac:picMkLst>
            <pc:docMk/>
            <pc:sldMk cId="2639851225" sldId="435"/>
            <ac:picMk id="7" creationId="{C7709790-5E77-A22F-BCF2-A883283D58A5}"/>
          </ac:picMkLst>
        </pc:picChg>
      </pc:sldChg>
      <pc:sldChg chg="addSp delSp modSp add mod">
        <pc:chgData name="Álisson Carvalho Vasconcelos" userId="4fded42ca2697f29" providerId="LiveId" clId="{1BF5DAF6-63B7-4CEE-83FA-65E09B198AB7}" dt="2025-08-27T16:40:40.216" v="565" actId="478"/>
        <pc:sldMkLst>
          <pc:docMk/>
          <pc:sldMk cId="3847303223" sldId="435"/>
        </pc:sldMkLst>
        <pc:spChg chg="add del mod">
          <ac:chgData name="Álisson Carvalho Vasconcelos" userId="4fded42ca2697f29" providerId="LiveId" clId="{1BF5DAF6-63B7-4CEE-83FA-65E09B198AB7}" dt="2025-08-27T16:36:45.546" v="493" actId="478"/>
          <ac:spMkLst>
            <pc:docMk/>
            <pc:sldMk cId="3847303223" sldId="435"/>
            <ac:spMk id="9" creationId="{387D5AE4-723A-38FE-0B95-2289812041F8}"/>
          </ac:spMkLst>
        </pc:spChg>
        <pc:spChg chg="add del mod">
          <ac:chgData name="Álisson Carvalho Vasconcelos" userId="4fded42ca2697f29" providerId="LiveId" clId="{1BF5DAF6-63B7-4CEE-83FA-65E09B198AB7}" dt="2025-08-27T16:37:10.526" v="498"/>
          <ac:spMkLst>
            <pc:docMk/>
            <pc:sldMk cId="3847303223" sldId="435"/>
            <ac:spMk id="11" creationId="{4E2C1153-D4AC-45EC-CFCC-4E0BFBA139CA}"/>
          </ac:spMkLst>
        </pc:spChg>
        <pc:spChg chg="add del mod">
          <ac:chgData name="Álisson Carvalho Vasconcelos" userId="4fded42ca2697f29" providerId="LiveId" clId="{1BF5DAF6-63B7-4CEE-83FA-65E09B198AB7}" dt="2025-08-27T16:37:30.456" v="503"/>
          <ac:spMkLst>
            <pc:docMk/>
            <pc:sldMk cId="3847303223" sldId="435"/>
            <ac:spMk id="12" creationId="{4F7CD64C-5AC9-E8D3-2AB2-EE804A017342}"/>
          </ac:spMkLst>
        </pc:spChg>
        <pc:spChg chg="add del mod">
          <ac:chgData name="Álisson Carvalho Vasconcelos" userId="4fded42ca2697f29" providerId="LiveId" clId="{1BF5DAF6-63B7-4CEE-83FA-65E09B198AB7}" dt="2025-08-27T16:40:40.216" v="565" actId="478"/>
          <ac:spMkLst>
            <pc:docMk/>
            <pc:sldMk cId="3847303223" sldId="435"/>
            <ac:spMk id="13" creationId="{39D498C6-69EE-0FF6-918A-6800CD531AF4}"/>
          </ac:spMkLst>
        </pc:spChg>
        <pc:grpChg chg="add mod">
          <ac:chgData name="Álisson Carvalho Vasconcelos" userId="4fded42ca2697f29" providerId="LiveId" clId="{1BF5DAF6-63B7-4CEE-83FA-65E09B198AB7}" dt="2025-08-27T16:07:53.588" v="401" actId="1076"/>
          <ac:grpSpMkLst>
            <pc:docMk/>
            <pc:sldMk cId="3847303223" sldId="435"/>
            <ac:grpSpMk id="8" creationId="{703D7B8D-E639-0059-8687-96FC024596C1}"/>
          </ac:grpSpMkLst>
        </pc:grpChg>
        <pc:picChg chg="add del mod">
          <ac:chgData name="Álisson Carvalho Vasconcelos" userId="4fded42ca2697f29" providerId="LiveId" clId="{1BF5DAF6-63B7-4CEE-83FA-65E09B198AB7}" dt="2025-08-27T16:07:46.054" v="400" actId="164"/>
          <ac:picMkLst>
            <pc:docMk/>
            <pc:sldMk cId="3847303223" sldId="435"/>
            <ac:picMk id="4" creationId="{370A23EE-7736-21F8-0F9E-F92444502F33}"/>
          </ac:picMkLst>
        </pc:picChg>
        <pc:picChg chg="add del mod modCrop">
          <ac:chgData name="Álisson Carvalho Vasconcelos" userId="4fded42ca2697f29" providerId="LiveId" clId="{1BF5DAF6-63B7-4CEE-83FA-65E09B198AB7}" dt="2025-08-27T16:01:42.398" v="356" actId="478"/>
          <ac:picMkLst>
            <pc:docMk/>
            <pc:sldMk cId="3847303223" sldId="435"/>
            <ac:picMk id="6" creationId="{C77B4123-6089-F2B2-A7C4-FFB0B4586CE0}"/>
          </ac:picMkLst>
        </pc:picChg>
        <pc:picChg chg="add mod modCrop">
          <ac:chgData name="Álisson Carvalho Vasconcelos" userId="4fded42ca2697f29" providerId="LiveId" clId="{1BF5DAF6-63B7-4CEE-83FA-65E09B198AB7}" dt="2025-08-27T16:07:46.054" v="400" actId="164"/>
          <ac:picMkLst>
            <pc:docMk/>
            <pc:sldMk cId="3847303223" sldId="435"/>
            <ac:picMk id="7" creationId="{0B560747-B1AE-F088-01B1-EBBE01B8CE35}"/>
          </ac:picMkLst>
        </pc:picChg>
        <pc:picChg chg="del">
          <ac:chgData name="Álisson Carvalho Vasconcelos" userId="4fded42ca2697f29" providerId="LiveId" clId="{1BF5DAF6-63B7-4CEE-83FA-65E09B198AB7}" dt="2025-08-27T15:58:28.378" v="343" actId="478"/>
          <ac:picMkLst>
            <pc:docMk/>
            <pc:sldMk cId="3847303223" sldId="435"/>
            <ac:picMk id="10" creationId="{3F4D37BA-650B-5C3E-CE62-D999688A51BB}"/>
          </ac:picMkLst>
        </pc:picChg>
      </pc:sldChg>
      <pc:sldChg chg="addSp delSp modSp add mod">
        <pc:chgData name="Álisson Carvalho Vasconcelos" userId="4fded42ca2697f29" providerId="LiveId" clId="{1BF5DAF6-63B7-4CEE-83FA-65E09B198AB7}" dt="2025-08-27T19:27:11.179" v="888" actId="14100"/>
        <pc:sldMkLst>
          <pc:docMk/>
          <pc:sldMk cId="4144806515" sldId="436"/>
        </pc:sldMkLst>
        <pc:spChg chg="add del mod">
          <ac:chgData name="Álisson Carvalho Vasconcelos" userId="4fded42ca2697f29" providerId="LiveId" clId="{1BF5DAF6-63B7-4CEE-83FA-65E09B198AB7}" dt="2025-08-27T16:40:36.518" v="564" actId="478"/>
          <ac:spMkLst>
            <pc:docMk/>
            <pc:sldMk cId="4144806515" sldId="436"/>
            <ac:spMk id="9" creationId="{A8E59853-A756-F78E-170E-49A4859C23BC}"/>
          </ac:spMkLst>
        </pc:spChg>
        <pc:picChg chg="add mod">
          <ac:chgData name="Álisson Carvalho Vasconcelos" userId="4fded42ca2697f29" providerId="LiveId" clId="{1BF5DAF6-63B7-4CEE-83FA-65E09B198AB7}" dt="2025-08-27T19:27:11.179" v="888" actId="14100"/>
          <ac:picMkLst>
            <pc:docMk/>
            <pc:sldMk cId="4144806515" sldId="436"/>
            <ac:picMk id="4" creationId="{1E49662F-AD65-78C1-139A-0BCC58217C67}"/>
          </ac:picMkLst>
        </pc:picChg>
        <pc:picChg chg="del">
          <ac:chgData name="Álisson Carvalho Vasconcelos" userId="4fded42ca2697f29" providerId="LiveId" clId="{1BF5DAF6-63B7-4CEE-83FA-65E09B198AB7}" dt="2025-08-27T16:01:54.229" v="358" actId="478"/>
          <ac:picMkLst>
            <pc:docMk/>
            <pc:sldMk cId="4144806515" sldId="436"/>
            <ac:picMk id="4" creationId="{C9BFC493-86CE-B799-7327-0E07E8649B55}"/>
          </ac:picMkLst>
        </pc:picChg>
        <pc:picChg chg="add del mod modCrop">
          <ac:chgData name="Álisson Carvalho Vasconcelos" userId="4fded42ca2697f29" providerId="LiveId" clId="{1BF5DAF6-63B7-4CEE-83FA-65E09B198AB7}" dt="2025-08-27T19:26:19.734" v="879" actId="478"/>
          <ac:picMkLst>
            <pc:docMk/>
            <pc:sldMk cId="4144806515" sldId="436"/>
            <ac:picMk id="5" creationId="{C71D74A0-27AD-E473-C717-F4C0F04ADEF1}"/>
          </ac:picMkLst>
        </pc:picChg>
        <pc:picChg chg="del mod modCrop">
          <ac:chgData name="Álisson Carvalho Vasconcelos" userId="4fded42ca2697f29" providerId="LiveId" clId="{1BF5DAF6-63B7-4CEE-83FA-65E09B198AB7}" dt="2025-08-27T16:07:58.157" v="402" actId="478"/>
          <ac:picMkLst>
            <pc:docMk/>
            <pc:sldMk cId="4144806515" sldId="436"/>
            <ac:picMk id="6" creationId="{15EF2122-0DD4-1FF9-C452-281247B1DEE8}"/>
          </ac:picMkLst>
        </pc:picChg>
        <pc:picChg chg="add del mod">
          <ac:chgData name="Álisson Carvalho Vasconcelos" userId="4fded42ca2697f29" providerId="LiveId" clId="{1BF5DAF6-63B7-4CEE-83FA-65E09B198AB7}" dt="2025-08-27T19:26:22.932" v="880" actId="21"/>
          <ac:picMkLst>
            <pc:docMk/>
            <pc:sldMk cId="4144806515" sldId="436"/>
            <ac:picMk id="8" creationId="{F0984C48-22D4-F5DC-9A55-BC77AE61AABB}"/>
          </ac:picMkLst>
        </pc:picChg>
        <pc:picChg chg="ord">
          <ac:chgData name="Álisson Carvalho Vasconcelos" userId="4fded42ca2697f29" providerId="LiveId" clId="{1BF5DAF6-63B7-4CEE-83FA-65E09B198AB7}" dt="2025-08-27T16:21:06.636" v="457" actId="166"/>
          <ac:picMkLst>
            <pc:docMk/>
            <pc:sldMk cId="4144806515" sldId="436"/>
            <ac:picMk id="22" creationId="{A45F1A09-A4DA-B200-62DB-D0F6277A661B}"/>
          </ac:picMkLst>
        </pc:picChg>
      </pc:sldChg>
      <pc:sldChg chg="addSp delSp modSp add mod">
        <pc:chgData name="Álisson Carvalho Vasconcelos" userId="4fded42ca2697f29" providerId="LiveId" clId="{1BF5DAF6-63B7-4CEE-83FA-65E09B198AB7}" dt="2025-08-27T16:40:21.983" v="561" actId="478"/>
        <pc:sldMkLst>
          <pc:docMk/>
          <pc:sldMk cId="3890227668" sldId="437"/>
        </pc:sldMkLst>
        <pc:spChg chg="add del mod">
          <ac:chgData name="Álisson Carvalho Vasconcelos" userId="4fded42ca2697f29" providerId="LiveId" clId="{1BF5DAF6-63B7-4CEE-83FA-65E09B198AB7}" dt="2025-08-27T16:40:21.983" v="561" actId="478"/>
          <ac:spMkLst>
            <pc:docMk/>
            <pc:sldMk cId="3890227668" sldId="437"/>
            <ac:spMk id="5" creationId="{13CE392C-3205-89A2-C994-A4F07EB9E75E}"/>
          </ac:spMkLst>
        </pc:spChg>
        <pc:picChg chg="add mod">
          <ac:chgData name="Álisson Carvalho Vasconcelos" userId="4fded42ca2697f29" providerId="LiveId" clId="{1BF5DAF6-63B7-4CEE-83FA-65E09B198AB7}" dt="2025-08-27T16:02:49.301" v="367" actId="1076"/>
          <ac:picMkLst>
            <pc:docMk/>
            <pc:sldMk cId="3890227668" sldId="437"/>
            <ac:picMk id="4" creationId="{233E986C-9237-A70A-0B3F-6B5E2910EEBF}"/>
          </ac:picMkLst>
        </pc:picChg>
        <pc:picChg chg="del">
          <ac:chgData name="Álisson Carvalho Vasconcelos" userId="4fded42ca2697f29" providerId="LiveId" clId="{1BF5DAF6-63B7-4CEE-83FA-65E09B198AB7}" dt="2025-08-27T16:02:41.949" v="363" actId="478"/>
          <ac:picMkLst>
            <pc:docMk/>
            <pc:sldMk cId="3890227668" sldId="437"/>
            <ac:picMk id="6" creationId="{3FA45CF5-3BD3-323F-D8E8-1A9D37DBCAEE}"/>
          </ac:picMkLst>
        </pc:picChg>
      </pc:sldChg>
      <pc:sldChg chg="addSp delSp modSp add mod ord">
        <pc:chgData name="Álisson Carvalho Vasconcelos" userId="4fded42ca2697f29" providerId="LiveId" clId="{1BF5DAF6-63B7-4CEE-83FA-65E09B198AB7}" dt="2025-08-27T19:30:41.322" v="962"/>
        <pc:sldMkLst>
          <pc:docMk/>
          <pc:sldMk cId="1140181145" sldId="438"/>
        </pc:sldMkLst>
        <pc:spChg chg="add del mod">
          <ac:chgData name="Álisson Carvalho Vasconcelos" userId="4fded42ca2697f29" providerId="LiveId" clId="{1BF5DAF6-63B7-4CEE-83FA-65E09B198AB7}" dt="2025-08-27T16:40:27.510" v="562" actId="478"/>
          <ac:spMkLst>
            <pc:docMk/>
            <pc:sldMk cId="1140181145" sldId="438"/>
            <ac:spMk id="3" creationId="{DB8BD9DA-5623-BF33-ADAF-73D35045FD2D}"/>
          </ac:spMkLst>
        </pc:spChg>
        <pc:picChg chg="del">
          <ac:chgData name="Álisson Carvalho Vasconcelos" userId="4fded42ca2697f29" providerId="LiveId" clId="{1BF5DAF6-63B7-4CEE-83FA-65E09B198AB7}" dt="2025-08-27T16:03:00.097" v="369" actId="478"/>
          <ac:picMkLst>
            <pc:docMk/>
            <pc:sldMk cId="1140181145" sldId="438"/>
            <ac:picMk id="4" creationId="{6077332F-F1BA-87DF-D235-22EA37F2FAC2}"/>
          </ac:picMkLst>
        </pc:picChg>
        <pc:picChg chg="add mod">
          <ac:chgData name="Álisson Carvalho Vasconcelos" userId="4fded42ca2697f29" providerId="LiveId" clId="{1BF5DAF6-63B7-4CEE-83FA-65E09B198AB7}" dt="2025-08-27T19:30:18.325" v="959" actId="1076"/>
          <ac:picMkLst>
            <pc:docMk/>
            <pc:sldMk cId="1140181145" sldId="438"/>
            <ac:picMk id="4" creationId="{FD1054F0-0644-82A8-3C07-076C3061E798}"/>
          </ac:picMkLst>
        </pc:picChg>
        <pc:picChg chg="add del mod">
          <ac:chgData name="Álisson Carvalho Vasconcelos" userId="4fded42ca2697f29" providerId="LiveId" clId="{1BF5DAF6-63B7-4CEE-83FA-65E09B198AB7}" dt="2025-08-27T19:29:37.220" v="924" actId="21"/>
          <ac:picMkLst>
            <pc:docMk/>
            <pc:sldMk cId="1140181145" sldId="438"/>
            <ac:picMk id="8" creationId="{F0984C48-22D4-F5DC-9A55-BC77AE61AABB}"/>
          </ac:picMkLst>
        </pc:picChg>
        <pc:picChg chg="ord">
          <ac:chgData name="Álisson Carvalho Vasconcelos" userId="4fded42ca2697f29" providerId="LiveId" clId="{1BF5DAF6-63B7-4CEE-83FA-65E09B198AB7}" dt="2025-08-27T19:30:21.592" v="960" actId="166"/>
          <ac:picMkLst>
            <pc:docMk/>
            <pc:sldMk cId="1140181145" sldId="438"/>
            <ac:picMk id="22" creationId="{F7517F5F-7FFF-5295-F806-FCA10F011A3D}"/>
          </ac:picMkLst>
        </pc:picChg>
      </pc:sldChg>
      <pc:sldChg chg="addSp delSp modSp add mod">
        <pc:chgData name="Álisson Carvalho Vasconcelos" userId="4fded42ca2697f29" providerId="LiveId" clId="{1BF5DAF6-63B7-4CEE-83FA-65E09B198AB7}" dt="2025-08-27T19:29:57.759" v="954" actId="1037"/>
        <pc:sldMkLst>
          <pc:docMk/>
          <pc:sldMk cId="2299860657" sldId="439"/>
        </pc:sldMkLst>
        <pc:spChg chg="add del mod">
          <ac:chgData name="Álisson Carvalho Vasconcelos" userId="4fded42ca2697f29" providerId="LiveId" clId="{1BF5DAF6-63B7-4CEE-83FA-65E09B198AB7}" dt="2025-08-27T16:40:32.478" v="563" actId="478"/>
          <ac:spMkLst>
            <pc:docMk/>
            <pc:sldMk cId="2299860657" sldId="439"/>
            <ac:spMk id="3" creationId="{9ED128AE-C665-4272-6F3B-0EAD19FC6305}"/>
          </ac:spMkLst>
        </pc:spChg>
        <pc:picChg chg="add mod modCrop">
          <ac:chgData name="Álisson Carvalho Vasconcelos" userId="4fded42ca2697f29" providerId="LiveId" clId="{1BF5DAF6-63B7-4CEE-83FA-65E09B198AB7}" dt="2025-08-27T19:29:32.351" v="923" actId="732"/>
          <ac:picMkLst>
            <pc:docMk/>
            <pc:sldMk cId="2299860657" sldId="439"/>
            <ac:picMk id="4" creationId="{5D080387-3E37-650F-5D9C-4FEC04775A35}"/>
          </ac:picMkLst>
        </pc:picChg>
        <pc:picChg chg="add del">
          <ac:chgData name="Álisson Carvalho Vasconcelos" userId="4fded42ca2697f29" providerId="LiveId" clId="{1BF5DAF6-63B7-4CEE-83FA-65E09B198AB7}" dt="2025-08-27T19:25:22.596" v="878" actId="478"/>
          <ac:picMkLst>
            <pc:docMk/>
            <pc:sldMk cId="2299860657" sldId="439"/>
            <ac:picMk id="5" creationId="{58DED518-2E16-393C-66E6-B94ACDA27E2D}"/>
          </ac:picMkLst>
        </pc:picChg>
        <pc:picChg chg="add mod">
          <ac:chgData name="Álisson Carvalho Vasconcelos" userId="4fded42ca2697f29" providerId="LiveId" clId="{1BF5DAF6-63B7-4CEE-83FA-65E09B198AB7}" dt="2025-08-27T19:29:57.759" v="954" actId="1037"/>
          <ac:picMkLst>
            <pc:docMk/>
            <pc:sldMk cId="2299860657" sldId="439"/>
            <ac:picMk id="8" creationId="{F0984C48-22D4-F5DC-9A55-BC77AE61AABB}"/>
          </ac:picMkLst>
        </pc:picChg>
        <pc:picChg chg="ord">
          <ac:chgData name="Álisson Carvalho Vasconcelos" userId="4fded42ca2697f29" providerId="LiveId" clId="{1BF5DAF6-63B7-4CEE-83FA-65E09B198AB7}" dt="2025-08-27T19:29:52.221" v="935" actId="166"/>
          <ac:picMkLst>
            <pc:docMk/>
            <pc:sldMk cId="2299860657" sldId="439"/>
            <ac:picMk id="22" creationId="{E38B4D21-8FC1-C236-2D46-CD5194FAE5D6}"/>
          </ac:picMkLst>
        </pc:picChg>
      </pc:sldChg>
      <pc:sldChg chg="addSp delSp modSp add mod">
        <pc:chgData name="Álisson Carvalho Vasconcelos" userId="4fded42ca2697f29" providerId="LiveId" clId="{1BF5DAF6-63B7-4CEE-83FA-65E09B198AB7}" dt="2025-08-27T16:40:10.584" v="559" actId="478"/>
        <pc:sldMkLst>
          <pc:docMk/>
          <pc:sldMk cId="1603906223" sldId="440"/>
        </pc:sldMkLst>
        <pc:spChg chg="del">
          <ac:chgData name="Álisson Carvalho Vasconcelos" userId="4fded42ca2697f29" providerId="LiveId" clId="{1BF5DAF6-63B7-4CEE-83FA-65E09B198AB7}" dt="2025-08-27T16:23:02.596" v="467" actId="478"/>
          <ac:spMkLst>
            <pc:docMk/>
            <pc:sldMk cId="1603906223" sldId="440"/>
            <ac:spMk id="5" creationId="{C9157172-566F-A901-7B5D-49A902DF3CBF}"/>
          </ac:spMkLst>
        </pc:spChg>
        <pc:spChg chg="add del mod">
          <ac:chgData name="Álisson Carvalho Vasconcelos" userId="4fded42ca2697f29" providerId="LiveId" clId="{1BF5DAF6-63B7-4CEE-83FA-65E09B198AB7}" dt="2025-08-27T16:40:10.584" v="559" actId="478"/>
          <ac:spMkLst>
            <pc:docMk/>
            <pc:sldMk cId="1603906223" sldId="440"/>
            <ac:spMk id="7" creationId="{43EED75F-8813-949E-926C-7901CD08254B}"/>
          </ac:spMkLst>
        </pc:spChg>
        <pc:spChg chg="del">
          <ac:chgData name="Álisson Carvalho Vasconcelos" userId="4fded42ca2697f29" providerId="LiveId" clId="{1BF5DAF6-63B7-4CEE-83FA-65E09B198AB7}" dt="2025-08-27T16:40:02.854" v="557" actId="478"/>
          <ac:spMkLst>
            <pc:docMk/>
            <pc:sldMk cId="1603906223" sldId="440"/>
            <ac:spMk id="9" creationId="{A29667B3-05FE-E3EC-21B5-DD8296836CA5}"/>
          </ac:spMkLst>
        </pc:spChg>
        <pc:picChg chg="del">
          <ac:chgData name="Álisson Carvalho Vasconcelos" userId="4fded42ca2697f29" providerId="LiveId" clId="{1BF5DAF6-63B7-4CEE-83FA-65E09B198AB7}" dt="2025-08-27T16:22:59.481" v="466" actId="478"/>
          <ac:picMkLst>
            <pc:docMk/>
            <pc:sldMk cId="1603906223" sldId="440"/>
            <ac:picMk id="4" creationId="{25490CDA-E36B-32F9-5799-6667AB902A09}"/>
          </ac:picMkLst>
        </pc:picChg>
        <pc:picChg chg="add mod">
          <ac:chgData name="Álisson Carvalho Vasconcelos" userId="4fded42ca2697f29" providerId="LiveId" clId="{1BF5DAF6-63B7-4CEE-83FA-65E09B198AB7}" dt="2025-08-27T16:23:27.594" v="473" actId="14100"/>
          <ac:picMkLst>
            <pc:docMk/>
            <pc:sldMk cId="1603906223" sldId="440"/>
            <ac:picMk id="6" creationId="{35B4EE40-091D-C769-FACF-8F1A72E04558}"/>
          </ac:picMkLst>
        </pc:picChg>
      </pc:sldChg>
      <pc:sldChg chg="addSp delSp modSp add mod">
        <pc:chgData name="Álisson Carvalho Vasconcelos" userId="4fded42ca2697f29" providerId="LiveId" clId="{1BF5DAF6-63B7-4CEE-83FA-65E09B198AB7}" dt="2025-08-27T17:01:13.092" v="618" actId="166"/>
        <pc:sldMkLst>
          <pc:docMk/>
          <pc:sldMk cId="778410670" sldId="441"/>
        </pc:sldMkLst>
        <pc:spChg chg="mod">
          <ac:chgData name="Álisson Carvalho Vasconcelos" userId="4fded42ca2697f29" providerId="LiveId" clId="{1BF5DAF6-63B7-4CEE-83FA-65E09B198AB7}" dt="2025-08-27T16:59:43.222" v="611" actId="20577"/>
          <ac:spMkLst>
            <pc:docMk/>
            <pc:sldMk cId="778410670" sldId="441"/>
            <ac:spMk id="2" creationId="{12BF5B3C-CFB3-B4E0-619C-4B73AF8A8D00}"/>
          </ac:spMkLst>
        </pc:spChg>
        <pc:picChg chg="del">
          <ac:chgData name="Álisson Carvalho Vasconcelos" userId="4fded42ca2697f29" providerId="LiveId" clId="{1BF5DAF6-63B7-4CEE-83FA-65E09B198AB7}" dt="2025-08-27T16:35:40.454" v="485" actId="478"/>
          <ac:picMkLst>
            <pc:docMk/>
            <pc:sldMk cId="778410670" sldId="441"/>
            <ac:picMk id="4" creationId="{386183F4-BCB3-DF57-8635-E486467B88EB}"/>
          </ac:picMkLst>
        </pc:picChg>
        <pc:picChg chg="add del mod">
          <ac:chgData name="Álisson Carvalho Vasconcelos" userId="4fded42ca2697f29" providerId="LiveId" clId="{1BF5DAF6-63B7-4CEE-83FA-65E09B198AB7}" dt="2025-08-27T16:43:12.375" v="573" actId="478"/>
          <ac:picMkLst>
            <pc:docMk/>
            <pc:sldMk cId="778410670" sldId="441"/>
            <ac:picMk id="5" creationId="{2644E30B-76A9-D683-9111-22F33B252B77}"/>
          </ac:picMkLst>
        </pc:picChg>
        <pc:picChg chg="del">
          <ac:chgData name="Álisson Carvalho Vasconcelos" userId="4fded42ca2697f29" providerId="LiveId" clId="{1BF5DAF6-63B7-4CEE-83FA-65E09B198AB7}" dt="2025-08-27T16:35:40.454" v="485" actId="478"/>
          <ac:picMkLst>
            <pc:docMk/>
            <pc:sldMk cId="778410670" sldId="441"/>
            <ac:picMk id="6" creationId="{E6AD26AF-1CED-B502-FDB1-454EEFEC6A14}"/>
          </ac:picMkLst>
        </pc:picChg>
        <pc:picChg chg="add del mod">
          <ac:chgData name="Álisson Carvalho Vasconcelos" userId="4fded42ca2697f29" providerId="LiveId" clId="{1BF5DAF6-63B7-4CEE-83FA-65E09B198AB7}" dt="2025-08-27T16:50:29.671" v="592" actId="478"/>
          <ac:picMkLst>
            <pc:docMk/>
            <pc:sldMk cId="778410670" sldId="441"/>
            <ac:picMk id="8" creationId="{121F3D9E-4CFD-D646-1DA1-0A485DEBC3CE}"/>
          </ac:picMkLst>
        </pc:picChg>
        <pc:picChg chg="add del mod">
          <ac:chgData name="Álisson Carvalho Vasconcelos" userId="4fded42ca2697f29" providerId="LiveId" clId="{1BF5DAF6-63B7-4CEE-83FA-65E09B198AB7}" dt="2025-08-27T16:51:27.067" v="597" actId="478"/>
          <ac:picMkLst>
            <pc:docMk/>
            <pc:sldMk cId="778410670" sldId="441"/>
            <ac:picMk id="10" creationId="{992D263B-9D41-E564-3F91-F0A0F8D1A0ED}"/>
          </ac:picMkLst>
        </pc:picChg>
        <pc:picChg chg="add del mod">
          <ac:chgData name="Álisson Carvalho Vasconcelos" userId="4fded42ca2697f29" providerId="LiveId" clId="{1BF5DAF6-63B7-4CEE-83FA-65E09B198AB7}" dt="2025-08-27T16:59:07.279" v="605" actId="478"/>
          <ac:picMkLst>
            <pc:docMk/>
            <pc:sldMk cId="778410670" sldId="441"/>
            <ac:picMk id="12" creationId="{63DA2803-060F-93BA-46CC-D96B077E6DC7}"/>
          </ac:picMkLst>
        </pc:picChg>
        <pc:picChg chg="add mod">
          <ac:chgData name="Álisson Carvalho Vasconcelos" userId="4fded42ca2697f29" providerId="LiveId" clId="{1BF5DAF6-63B7-4CEE-83FA-65E09B198AB7}" dt="2025-08-27T17:01:07.800" v="617" actId="14100"/>
          <ac:picMkLst>
            <pc:docMk/>
            <pc:sldMk cId="778410670" sldId="441"/>
            <ac:picMk id="14" creationId="{56DFE321-3F7A-DD88-3176-73741D6DD315}"/>
          </ac:picMkLst>
        </pc:picChg>
        <pc:picChg chg="ord">
          <ac:chgData name="Álisson Carvalho Vasconcelos" userId="4fded42ca2697f29" providerId="LiveId" clId="{1BF5DAF6-63B7-4CEE-83FA-65E09B198AB7}" dt="2025-08-27T17:01:13.092" v="618" actId="166"/>
          <ac:picMkLst>
            <pc:docMk/>
            <pc:sldMk cId="778410670" sldId="441"/>
            <ac:picMk id="22" creationId="{842A4E80-F3C4-ABB9-4F88-22DFE3677E0C}"/>
          </ac:picMkLst>
        </pc:picChg>
      </pc:sldChg>
      <pc:sldChg chg="addSp delSp add del mod">
        <pc:chgData name="Álisson Carvalho Vasconcelos" userId="4fded42ca2697f29" providerId="LiveId" clId="{1BF5DAF6-63B7-4CEE-83FA-65E09B198AB7}" dt="2025-08-27T16:59:02.079" v="604" actId="47"/>
        <pc:sldMkLst>
          <pc:docMk/>
          <pc:sldMk cId="1720063270" sldId="442"/>
        </pc:sldMkLst>
        <pc:picChg chg="add del">
          <ac:chgData name="Álisson Carvalho Vasconcelos" userId="4fded42ca2697f29" providerId="LiveId" clId="{1BF5DAF6-63B7-4CEE-83FA-65E09B198AB7}" dt="2025-08-27T16:58:57.160" v="602" actId="478"/>
          <ac:picMkLst>
            <pc:docMk/>
            <pc:sldMk cId="1720063270" sldId="442"/>
            <ac:picMk id="5" creationId="{A1597BF7-43DF-2744-8BFD-711DDCF9AD62}"/>
          </ac:picMkLst>
        </pc:picChg>
      </pc:sldChg>
      <pc:sldChg chg="add">
        <pc:chgData name="Álisson Carvalho Vasconcelos" userId="4fded42ca2697f29" providerId="LiveId" clId="{1BF5DAF6-63B7-4CEE-83FA-65E09B198AB7}" dt="2025-08-27T16:59:00.071" v="603" actId="2890"/>
        <pc:sldMkLst>
          <pc:docMk/>
          <pc:sldMk cId="2564988736" sldId="443"/>
        </pc:sldMkLst>
      </pc:sldChg>
      <pc:sldChg chg="addSp delSp modSp add mod">
        <pc:chgData name="Álisson Carvalho Vasconcelos" userId="4fded42ca2697f29" providerId="LiveId" clId="{1BF5DAF6-63B7-4CEE-83FA-65E09B198AB7}" dt="2025-08-27T17:42:02.371" v="872" actId="14100"/>
        <pc:sldMkLst>
          <pc:docMk/>
          <pc:sldMk cId="2823690636" sldId="444"/>
        </pc:sldMkLst>
        <pc:spChg chg="mod">
          <ac:chgData name="Álisson Carvalho Vasconcelos" userId="4fded42ca2697f29" providerId="LiveId" clId="{1BF5DAF6-63B7-4CEE-83FA-65E09B198AB7}" dt="2025-08-27T17:08:35.918" v="719" actId="20577"/>
          <ac:spMkLst>
            <pc:docMk/>
            <pc:sldMk cId="2823690636" sldId="444"/>
            <ac:spMk id="3" creationId="{F804764F-4C26-6B42-BA59-E70FAA98A396}"/>
          </ac:spMkLst>
        </pc:spChg>
        <pc:spChg chg="del">
          <ac:chgData name="Álisson Carvalho Vasconcelos" userId="4fded42ca2697f29" providerId="LiveId" clId="{1BF5DAF6-63B7-4CEE-83FA-65E09B198AB7}" dt="2025-08-27T17:38:34.233" v="863" actId="478"/>
          <ac:spMkLst>
            <pc:docMk/>
            <pc:sldMk cId="2823690636" sldId="444"/>
            <ac:spMk id="8" creationId="{777F795F-D05A-FE1E-DE0D-8D92F01CDC11}"/>
          </ac:spMkLst>
        </pc:spChg>
        <pc:spChg chg="del">
          <ac:chgData name="Álisson Carvalho Vasconcelos" userId="4fded42ca2697f29" providerId="LiveId" clId="{1BF5DAF6-63B7-4CEE-83FA-65E09B198AB7}" dt="2025-08-27T17:38:31.531" v="861" actId="478"/>
          <ac:spMkLst>
            <pc:docMk/>
            <pc:sldMk cId="2823690636" sldId="444"/>
            <ac:spMk id="11" creationId="{4E596485-5309-C9DA-02D2-884A2BBD4B62}"/>
          </ac:spMkLst>
        </pc:spChg>
        <pc:spChg chg="del">
          <ac:chgData name="Álisson Carvalho Vasconcelos" userId="4fded42ca2697f29" providerId="LiveId" clId="{1BF5DAF6-63B7-4CEE-83FA-65E09B198AB7}" dt="2025-08-27T17:38:32.877" v="862" actId="478"/>
          <ac:spMkLst>
            <pc:docMk/>
            <pc:sldMk cId="2823690636" sldId="444"/>
            <ac:spMk id="12" creationId="{4D0D9AC0-C9B0-ECBB-6542-956F7E05EA0D}"/>
          </ac:spMkLst>
        </pc:spChg>
        <pc:picChg chg="add del mod">
          <ac:chgData name="Álisson Carvalho Vasconcelos" userId="4fded42ca2697f29" providerId="LiveId" clId="{1BF5DAF6-63B7-4CEE-83FA-65E09B198AB7}" dt="2025-08-27T17:31:16.681" v="821" actId="21"/>
          <ac:picMkLst>
            <pc:docMk/>
            <pc:sldMk cId="2823690636" sldId="444"/>
            <ac:picMk id="5" creationId="{072C5536-942D-FF3F-EDA1-0165C7973D2B}"/>
          </ac:picMkLst>
        </pc:picChg>
        <pc:picChg chg="add del mod">
          <ac:chgData name="Álisson Carvalho Vasconcelos" userId="4fded42ca2697f29" providerId="LiveId" clId="{1BF5DAF6-63B7-4CEE-83FA-65E09B198AB7}" dt="2025-08-27T17:41:53.265" v="869" actId="478"/>
          <ac:picMkLst>
            <pc:docMk/>
            <pc:sldMk cId="2823690636" sldId="444"/>
            <ac:picMk id="7" creationId="{F7A8F059-C633-7CA3-17E0-8E155AE1B0EB}"/>
          </ac:picMkLst>
        </pc:picChg>
        <pc:picChg chg="add mod">
          <ac:chgData name="Álisson Carvalho Vasconcelos" userId="4fded42ca2697f29" providerId="LiveId" clId="{1BF5DAF6-63B7-4CEE-83FA-65E09B198AB7}" dt="2025-08-27T17:42:02.371" v="872" actId="14100"/>
          <ac:picMkLst>
            <pc:docMk/>
            <pc:sldMk cId="2823690636" sldId="444"/>
            <ac:picMk id="10" creationId="{D159A75D-24A5-2599-2D32-F6E0D622B5D9}"/>
          </ac:picMkLst>
        </pc:picChg>
      </pc:sldChg>
      <pc:sldChg chg="addSp delSp modSp add mod">
        <pc:chgData name="Álisson Carvalho Vasconcelos" userId="4fded42ca2697f29" providerId="LiveId" clId="{1BF5DAF6-63B7-4CEE-83FA-65E09B198AB7}" dt="2025-08-27T17:37:31.999" v="857" actId="478"/>
        <pc:sldMkLst>
          <pc:docMk/>
          <pc:sldMk cId="1306053041" sldId="445"/>
        </pc:sldMkLst>
        <pc:spChg chg="del mod">
          <ac:chgData name="Álisson Carvalho Vasconcelos" userId="4fded42ca2697f29" providerId="LiveId" clId="{1BF5DAF6-63B7-4CEE-83FA-65E09B198AB7}" dt="2025-08-27T17:32:29.057" v="846" actId="478"/>
          <ac:spMkLst>
            <pc:docMk/>
            <pc:sldMk cId="1306053041" sldId="445"/>
            <ac:spMk id="3" creationId="{5E615B4A-F107-E790-40EE-A404001A8ABE}"/>
          </ac:spMkLst>
        </pc:spChg>
        <pc:spChg chg="add mod">
          <ac:chgData name="Álisson Carvalho Vasconcelos" userId="4fded42ca2697f29" providerId="LiveId" clId="{1BF5DAF6-63B7-4CEE-83FA-65E09B198AB7}" dt="2025-08-27T17:32:29.610" v="847"/>
          <ac:spMkLst>
            <pc:docMk/>
            <pc:sldMk cId="1306053041" sldId="445"/>
            <ac:spMk id="5" creationId="{D274D613-7278-20FB-3B43-F16C5F97C925}"/>
          </ac:spMkLst>
        </pc:spChg>
        <pc:spChg chg="del">
          <ac:chgData name="Álisson Carvalho Vasconcelos" userId="4fded42ca2697f29" providerId="LiveId" clId="{1BF5DAF6-63B7-4CEE-83FA-65E09B198AB7}" dt="2025-08-27T17:37:31.999" v="857" actId="478"/>
          <ac:spMkLst>
            <pc:docMk/>
            <pc:sldMk cId="1306053041" sldId="445"/>
            <ac:spMk id="8" creationId="{5150562C-806C-12D7-4475-1A47FBD29395}"/>
          </ac:spMkLst>
        </pc:spChg>
        <pc:spChg chg="del">
          <ac:chgData name="Álisson Carvalho Vasconcelos" userId="4fded42ca2697f29" providerId="LiveId" clId="{1BF5DAF6-63B7-4CEE-83FA-65E09B198AB7}" dt="2025-08-27T17:37:28.781" v="855" actId="478"/>
          <ac:spMkLst>
            <pc:docMk/>
            <pc:sldMk cId="1306053041" sldId="445"/>
            <ac:spMk id="11" creationId="{80803831-D7CF-6AC1-6FBA-709FE42D8A78}"/>
          </ac:spMkLst>
        </pc:spChg>
        <pc:spChg chg="del">
          <ac:chgData name="Álisson Carvalho Vasconcelos" userId="4fded42ca2697f29" providerId="LiveId" clId="{1BF5DAF6-63B7-4CEE-83FA-65E09B198AB7}" dt="2025-08-27T17:37:30.028" v="856" actId="478"/>
          <ac:spMkLst>
            <pc:docMk/>
            <pc:sldMk cId="1306053041" sldId="445"/>
            <ac:spMk id="12" creationId="{258815D3-49D3-E592-4EAB-7531CAD89DC5}"/>
          </ac:spMkLst>
        </pc:spChg>
        <pc:picChg chg="add del mod">
          <ac:chgData name="Álisson Carvalho Vasconcelos" userId="4fded42ca2697f29" providerId="LiveId" clId="{1BF5DAF6-63B7-4CEE-83FA-65E09B198AB7}" dt="2025-08-27T17:32:31.976" v="848" actId="478"/>
          <ac:picMkLst>
            <pc:docMk/>
            <pc:sldMk cId="1306053041" sldId="445"/>
            <ac:picMk id="4" creationId="{FEDE503F-79A2-2CE3-7792-9D9C5B6E58D0}"/>
          </ac:picMkLst>
        </pc:picChg>
        <pc:picChg chg="add mod">
          <ac:chgData name="Álisson Carvalho Vasconcelos" userId="4fded42ca2697f29" providerId="LiveId" clId="{1BF5DAF6-63B7-4CEE-83FA-65E09B198AB7}" dt="2025-08-27T17:37:22.844" v="853" actId="1076"/>
          <ac:picMkLst>
            <pc:docMk/>
            <pc:sldMk cId="1306053041" sldId="445"/>
            <ac:picMk id="7" creationId="{6EEC0EDD-EB4F-E98E-E591-3973B1CCC622}"/>
          </ac:picMkLst>
        </pc:picChg>
        <pc:picChg chg="ord">
          <ac:chgData name="Álisson Carvalho Vasconcelos" userId="4fded42ca2697f29" providerId="LiveId" clId="{1BF5DAF6-63B7-4CEE-83FA-65E09B198AB7}" dt="2025-08-27T17:37:26.593" v="854" actId="166"/>
          <ac:picMkLst>
            <pc:docMk/>
            <pc:sldMk cId="1306053041" sldId="445"/>
            <ac:picMk id="22" creationId="{4795B679-F3BB-0466-AC94-2CE85A0F5470}"/>
          </ac:picMkLst>
        </pc:picChg>
      </pc:sldChg>
      <pc:sldChg chg="addSp delSp modSp add mod">
        <pc:chgData name="Álisson Carvalho Vasconcelos" userId="4fded42ca2697f29" providerId="LiveId" clId="{1BF5DAF6-63B7-4CEE-83FA-65E09B198AB7}" dt="2025-08-27T17:41:14.913" v="868" actId="478"/>
        <pc:sldMkLst>
          <pc:docMk/>
          <pc:sldMk cId="1385276577" sldId="446"/>
        </pc:sldMkLst>
        <pc:spChg chg="add del mod">
          <ac:chgData name="Álisson Carvalho Vasconcelos" userId="4fded42ca2697f29" providerId="LiveId" clId="{1BF5DAF6-63B7-4CEE-83FA-65E09B198AB7}" dt="2025-08-27T17:41:14.913" v="868" actId="478"/>
          <ac:spMkLst>
            <pc:docMk/>
            <pc:sldMk cId="1385276577" sldId="446"/>
            <ac:spMk id="3" creationId="{11BD5F1D-3C0D-0D1C-AC30-9E76496912D0}"/>
          </ac:spMkLst>
        </pc:spChg>
        <pc:spChg chg="del">
          <ac:chgData name="Álisson Carvalho Vasconcelos" userId="4fded42ca2697f29" providerId="LiveId" clId="{1BF5DAF6-63B7-4CEE-83FA-65E09B198AB7}" dt="2025-08-27T17:37:50.547" v="860" actId="478"/>
          <ac:spMkLst>
            <pc:docMk/>
            <pc:sldMk cId="1385276577" sldId="446"/>
            <ac:spMk id="8" creationId="{93D60119-7F95-8FB3-4DA7-9C6B0F12447C}"/>
          </ac:spMkLst>
        </pc:spChg>
        <pc:spChg chg="del">
          <ac:chgData name="Álisson Carvalho Vasconcelos" userId="4fded42ca2697f29" providerId="LiveId" clId="{1BF5DAF6-63B7-4CEE-83FA-65E09B198AB7}" dt="2025-08-27T17:37:36.579" v="858" actId="478"/>
          <ac:spMkLst>
            <pc:docMk/>
            <pc:sldMk cId="1385276577" sldId="446"/>
            <ac:spMk id="11" creationId="{1DECD9CB-90DA-41EC-DF3B-E366A66CF0CB}"/>
          </ac:spMkLst>
        </pc:spChg>
        <pc:spChg chg="del">
          <ac:chgData name="Álisson Carvalho Vasconcelos" userId="4fded42ca2697f29" providerId="LiveId" clId="{1BF5DAF6-63B7-4CEE-83FA-65E09B198AB7}" dt="2025-08-27T17:37:48.708" v="859" actId="478"/>
          <ac:spMkLst>
            <pc:docMk/>
            <pc:sldMk cId="1385276577" sldId="446"/>
            <ac:spMk id="12" creationId="{5148B89C-2079-D9B2-C1EA-481E3591A466}"/>
          </ac:spMkLst>
        </pc:spChg>
        <pc:picChg chg="del">
          <ac:chgData name="Álisson Carvalho Vasconcelos" userId="4fded42ca2697f29" providerId="LiveId" clId="{1BF5DAF6-63B7-4CEE-83FA-65E09B198AB7}" dt="2025-08-27T17:31:22.439" v="823" actId="478"/>
          <ac:picMkLst>
            <pc:docMk/>
            <pc:sldMk cId="1385276577" sldId="446"/>
            <ac:picMk id="4" creationId="{9FE90576-AFAB-D2E9-11C7-32699F45EE98}"/>
          </ac:picMkLst>
        </pc:picChg>
        <pc:picChg chg="add mod">
          <ac:chgData name="Álisson Carvalho Vasconcelos" userId="4fded42ca2697f29" providerId="LiveId" clId="{1BF5DAF6-63B7-4CEE-83FA-65E09B198AB7}" dt="2025-08-27T17:31:23.152" v="824"/>
          <ac:picMkLst>
            <pc:docMk/>
            <pc:sldMk cId="1385276577" sldId="446"/>
            <ac:picMk id="5" creationId="{072C5536-942D-FF3F-EDA1-0165C7973D2B}"/>
          </ac:picMkLst>
        </pc:picChg>
      </pc:sldChg>
      <pc:sldChg chg="addSp delSp modSp add del mod">
        <pc:chgData name="Álisson Carvalho Vasconcelos" userId="4fded42ca2697f29" providerId="LiveId" clId="{1BF5DAF6-63B7-4CEE-83FA-65E09B198AB7}" dt="2025-08-27T17:18:58.311" v="811" actId="2696"/>
        <pc:sldMkLst>
          <pc:docMk/>
          <pc:sldMk cId="4191256793" sldId="446"/>
        </pc:sldMkLst>
        <pc:spChg chg="mod">
          <ac:chgData name="Álisson Carvalho Vasconcelos" userId="4fded42ca2697f29" providerId="LiveId" clId="{1BF5DAF6-63B7-4CEE-83FA-65E09B198AB7}" dt="2025-08-27T17:09:52.967" v="787" actId="20577"/>
          <ac:spMkLst>
            <pc:docMk/>
            <pc:sldMk cId="4191256793" sldId="446"/>
            <ac:spMk id="3" creationId="{56427A1D-8C0E-2B6F-D6BD-CBA58E13AF23}"/>
          </ac:spMkLst>
        </pc:spChg>
        <pc:spChg chg="del">
          <ac:chgData name="Álisson Carvalho Vasconcelos" userId="4fded42ca2697f29" providerId="LiveId" clId="{1BF5DAF6-63B7-4CEE-83FA-65E09B198AB7}" dt="2025-08-27T17:18:40.250" v="807" actId="478"/>
          <ac:spMkLst>
            <pc:docMk/>
            <pc:sldMk cId="4191256793" sldId="446"/>
            <ac:spMk id="8" creationId="{78EF5316-B590-BFBD-8B57-49FF64C92150}"/>
          </ac:spMkLst>
        </pc:spChg>
        <pc:spChg chg="del">
          <ac:chgData name="Álisson Carvalho Vasconcelos" userId="4fded42ca2697f29" providerId="LiveId" clId="{1BF5DAF6-63B7-4CEE-83FA-65E09B198AB7}" dt="2025-08-27T17:18:30.161" v="805" actId="478"/>
          <ac:spMkLst>
            <pc:docMk/>
            <pc:sldMk cId="4191256793" sldId="446"/>
            <ac:spMk id="11" creationId="{3171D7AE-0C56-81BF-58C6-C39A8F6C1F1F}"/>
          </ac:spMkLst>
        </pc:spChg>
        <pc:spChg chg="del">
          <ac:chgData name="Álisson Carvalho Vasconcelos" userId="4fded42ca2697f29" providerId="LiveId" clId="{1BF5DAF6-63B7-4CEE-83FA-65E09B198AB7}" dt="2025-08-27T17:18:33.439" v="806" actId="478"/>
          <ac:spMkLst>
            <pc:docMk/>
            <pc:sldMk cId="4191256793" sldId="446"/>
            <ac:spMk id="12" creationId="{C5E8E09D-9947-F3F3-035B-18DD5ABB150E}"/>
          </ac:spMkLst>
        </pc:spChg>
        <pc:picChg chg="add mod">
          <ac:chgData name="Álisson Carvalho Vasconcelos" userId="4fded42ca2697f29" providerId="LiveId" clId="{1BF5DAF6-63B7-4CEE-83FA-65E09B198AB7}" dt="2025-08-27T17:17:53.251" v="803"/>
          <ac:picMkLst>
            <pc:docMk/>
            <pc:sldMk cId="4191256793" sldId="446"/>
            <ac:picMk id="4" creationId="{F182741D-75AC-A43F-FD92-367B1BBCDC80}"/>
          </ac:picMkLst>
        </pc:picChg>
      </pc:sldChg>
      <pc:sldChg chg="addSp modSp add del mod">
        <pc:chgData name="Álisson Carvalho Vasconcelos" userId="4fded42ca2697f29" providerId="LiveId" clId="{1BF5DAF6-63B7-4CEE-83FA-65E09B198AB7}" dt="2025-08-27T17:19:19.475" v="815" actId="47"/>
        <pc:sldMkLst>
          <pc:docMk/>
          <pc:sldMk cId="391845664" sldId="447"/>
        </pc:sldMkLst>
        <pc:spChg chg="mod">
          <ac:chgData name="Álisson Carvalho Vasconcelos" userId="4fded42ca2697f29" providerId="LiveId" clId="{1BF5DAF6-63B7-4CEE-83FA-65E09B198AB7}" dt="2025-08-27T17:10:08.049" v="793" actId="20577"/>
          <ac:spMkLst>
            <pc:docMk/>
            <pc:sldMk cId="391845664" sldId="447"/>
            <ac:spMk id="3" creationId="{2C3BE56C-16E8-FFAA-2278-9F191ABAEDC0}"/>
          </ac:spMkLst>
        </pc:spChg>
        <pc:picChg chg="add mod">
          <ac:chgData name="Álisson Carvalho Vasconcelos" userId="4fded42ca2697f29" providerId="LiveId" clId="{1BF5DAF6-63B7-4CEE-83FA-65E09B198AB7}" dt="2025-08-27T17:17:49.910" v="802" actId="14100"/>
          <ac:picMkLst>
            <pc:docMk/>
            <pc:sldMk cId="391845664" sldId="447"/>
            <ac:picMk id="5" creationId="{98FF598D-E078-3612-AABA-0BDB329A2CE1}"/>
          </ac:picMkLst>
        </pc:picChg>
      </pc:sldChg>
      <pc:sldChg chg="delSp add del mod">
        <pc:chgData name="Álisson Carvalho Vasconcelos" userId="4fded42ca2697f29" providerId="LiveId" clId="{1BF5DAF6-63B7-4CEE-83FA-65E09B198AB7}" dt="2025-08-27T17:46:23.625" v="876" actId="2696"/>
        <pc:sldMkLst>
          <pc:docMk/>
          <pc:sldMk cId="1986425899" sldId="447"/>
        </pc:sldMkLst>
        <pc:spChg chg="del">
          <ac:chgData name="Álisson Carvalho Vasconcelos" userId="4fded42ca2697f29" providerId="LiveId" clId="{1BF5DAF6-63B7-4CEE-83FA-65E09B198AB7}" dt="2025-08-27T17:42:44.694" v="875" actId="478"/>
          <ac:spMkLst>
            <pc:docMk/>
            <pc:sldMk cId="1986425899" sldId="447"/>
            <ac:spMk id="8" creationId="{15047B97-61A5-707B-CEAB-9D851BB06AF4}"/>
          </ac:spMkLst>
        </pc:spChg>
        <pc:picChg chg="del">
          <ac:chgData name="Álisson Carvalho Vasconcelos" userId="4fded42ca2697f29" providerId="LiveId" clId="{1BF5DAF6-63B7-4CEE-83FA-65E09B198AB7}" dt="2025-08-27T17:42:43.250" v="874" actId="478"/>
          <ac:picMkLst>
            <pc:docMk/>
            <pc:sldMk cId="1986425899" sldId="447"/>
            <ac:picMk id="5" creationId="{FE49A4FE-86F2-99DE-94D2-3B140B96F352}"/>
          </ac:picMkLst>
        </pc:picChg>
      </pc:sldChg>
      <pc:sldChg chg="addSp delSp modSp add mod">
        <pc:chgData name="Álisson Carvalho Vasconcelos" userId="4fded42ca2697f29" providerId="LiveId" clId="{1BF5DAF6-63B7-4CEE-83FA-65E09B198AB7}" dt="2025-08-27T19:28:45.118" v="902" actId="1076"/>
        <pc:sldMkLst>
          <pc:docMk/>
          <pc:sldMk cId="3233005654" sldId="447"/>
        </pc:sldMkLst>
        <pc:picChg chg="del">
          <ac:chgData name="Álisson Carvalho Vasconcelos" userId="4fded42ca2697f29" providerId="LiveId" clId="{1BF5DAF6-63B7-4CEE-83FA-65E09B198AB7}" dt="2025-08-27T19:28:18.100" v="895" actId="478"/>
          <ac:picMkLst>
            <pc:docMk/>
            <pc:sldMk cId="3233005654" sldId="447"/>
            <ac:picMk id="4" creationId="{9F2DC3C3-3B50-EB17-94CB-88CEC46BB85C}"/>
          </ac:picMkLst>
        </pc:picChg>
        <pc:picChg chg="add mod">
          <ac:chgData name="Álisson Carvalho Vasconcelos" userId="4fded42ca2697f29" providerId="LiveId" clId="{1BF5DAF6-63B7-4CEE-83FA-65E09B198AB7}" dt="2025-08-27T19:28:45.118" v="902" actId="1076"/>
          <ac:picMkLst>
            <pc:docMk/>
            <pc:sldMk cId="3233005654" sldId="447"/>
            <ac:picMk id="5" creationId="{97C21A3C-0484-2F0A-81E1-86FFEBEB3828}"/>
          </ac:picMkLst>
        </pc:picChg>
      </pc:sldChg>
    </pc:docChg>
  </pc:docChgLst>
  <pc:docChgLst>
    <pc:chgData name="Álisson Carvalho Vasconcelos" userId="4fded42ca2697f29" providerId="LiveId" clId="{8111BBC7-7873-4550-9427-039A8A2B38F4}"/>
    <pc:docChg chg="undo redo custSel addSld delSld modSld sldOrd modSection">
      <pc:chgData name="Álisson Carvalho Vasconcelos" userId="4fded42ca2697f29" providerId="LiveId" clId="{8111BBC7-7873-4550-9427-039A8A2B38F4}" dt="2025-08-26T13:00:32.028" v="1001" actId="20577"/>
      <pc:docMkLst>
        <pc:docMk/>
      </pc:docMkLst>
      <pc:sldChg chg="addSp delSp modSp mod modNotesTx">
        <pc:chgData name="Álisson Carvalho Vasconcelos" userId="4fded42ca2697f29" providerId="LiveId" clId="{8111BBC7-7873-4550-9427-039A8A2B38F4}" dt="2025-08-26T13:00:32.028" v="1001" actId="20577"/>
        <pc:sldMkLst>
          <pc:docMk/>
          <pc:sldMk cId="2371509768" sldId="256"/>
        </pc:sldMkLst>
        <pc:spChg chg="mod">
          <ac:chgData name="Álisson Carvalho Vasconcelos" userId="4fded42ca2697f29" providerId="LiveId" clId="{8111BBC7-7873-4550-9427-039A8A2B38F4}" dt="2025-08-26T13:00:32.028" v="1001" actId="20577"/>
          <ac:spMkLst>
            <pc:docMk/>
            <pc:sldMk cId="2371509768" sldId="256"/>
            <ac:spMk id="2" creationId="{141B575F-EFCB-CF0D-B662-64A5A9C2BECB}"/>
          </ac:spMkLst>
        </pc:spChg>
        <pc:spChg chg="mod">
          <ac:chgData name="Álisson Carvalho Vasconcelos" userId="4fded42ca2697f29" providerId="LiveId" clId="{8111BBC7-7873-4550-9427-039A8A2B38F4}" dt="2025-08-26T12:57:15.248" v="998" actId="20577"/>
          <ac:spMkLst>
            <pc:docMk/>
            <pc:sldMk cId="2371509768" sldId="256"/>
            <ac:spMk id="3" creationId="{BF31D382-4EC9-15BF-CF66-C58C350C174A}"/>
          </ac:spMkLst>
        </pc:spChg>
        <pc:spChg chg="mod">
          <ac:chgData name="Álisson Carvalho Vasconcelos" userId="4fded42ca2697f29" providerId="LiveId" clId="{8111BBC7-7873-4550-9427-039A8A2B38F4}" dt="2025-08-25T16:55:53.793" v="410" actId="164"/>
          <ac:spMkLst>
            <pc:docMk/>
            <pc:sldMk cId="2371509768" sldId="256"/>
            <ac:spMk id="4" creationId="{DCC87D01-EE91-292F-BFB5-44F2B77AB5E1}"/>
          </ac:spMkLst>
        </pc:spChg>
        <pc:grpChg chg="add mod">
          <ac:chgData name="Álisson Carvalho Vasconcelos" userId="4fded42ca2697f29" providerId="LiveId" clId="{8111BBC7-7873-4550-9427-039A8A2B38F4}" dt="2025-08-25T16:55:53.793" v="410" actId="164"/>
          <ac:grpSpMkLst>
            <pc:docMk/>
            <pc:sldMk cId="2371509768" sldId="256"/>
            <ac:grpSpMk id="12" creationId="{FBC441C6-0D38-D3A0-3C28-B01ADD09DFD7}"/>
          </ac:grpSpMkLst>
        </pc:grpChg>
        <pc:picChg chg="add mod">
          <ac:chgData name="Álisson Carvalho Vasconcelos" userId="4fded42ca2697f29" providerId="LiveId" clId="{8111BBC7-7873-4550-9427-039A8A2B38F4}" dt="2025-08-25T16:50:01.537" v="259"/>
          <ac:picMkLst>
            <pc:docMk/>
            <pc:sldMk cId="2371509768" sldId="256"/>
            <ac:picMk id="8" creationId="{947EA7ED-103F-3CB6-08A1-958D7ED59B95}"/>
          </ac:picMkLst>
        </pc:picChg>
        <pc:picChg chg="add mod">
          <ac:chgData name="Álisson Carvalho Vasconcelos" userId="4fded42ca2697f29" providerId="LiveId" clId="{8111BBC7-7873-4550-9427-039A8A2B38F4}" dt="2025-08-25T16:50:55.470" v="375" actId="1036"/>
          <ac:picMkLst>
            <pc:docMk/>
            <pc:sldMk cId="2371509768" sldId="256"/>
            <ac:picMk id="10" creationId="{05BF06D3-087E-241B-2AE5-0EB8053D4C19}"/>
          </ac:picMkLst>
        </pc:picChg>
        <pc:picChg chg="mod">
          <ac:chgData name="Álisson Carvalho Vasconcelos" userId="4fded42ca2697f29" providerId="LiveId" clId="{8111BBC7-7873-4550-9427-039A8A2B38F4}" dt="2025-08-25T16:55:53.793" v="410" actId="164"/>
          <ac:picMkLst>
            <pc:docMk/>
            <pc:sldMk cId="2371509768" sldId="256"/>
            <ac:picMk id="19" creationId="{DF5FD383-4578-58F3-3595-269F8FB867F9}"/>
          </ac:picMkLst>
        </pc:picChg>
      </pc:sldChg>
      <pc:sldChg chg="addSp delSp modSp del mod modNotesTx">
        <pc:chgData name="Álisson Carvalho Vasconcelos" userId="4fded42ca2697f29" providerId="LiveId" clId="{8111BBC7-7873-4550-9427-039A8A2B38F4}" dt="2025-08-25T16:55:13.837" v="404" actId="2696"/>
        <pc:sldMkLst>
          <pc:docMk/>
          <pc:sldMk cId="1511864638" sldId="257"/>
        </pc:sldMkLst>
      </pc:sldChg>
      <pc:sldChg chg="addSp delSp modSp mod setBg modNotesTx">
        <pc:chgData name="Álisson Carvalho Vasconcelos" userId="4fded42ca2697f29" providerId="LiveId" clId="{8111BBC7-7873-4550-9427-039A8A2B38F4}" dt="2025-08-26T06:05:09.301" v="949" actId="478"/>
        <pc:sldMkLst>
          <pc:docMk/>
          <pc:sldMk cId="3493554410" sldId="393"/>
        </pc:sldMkLst>
        <pc:spChg chg="mod">
          <ac:chgData name="Álisson Carvalho Vasconcelos" userId="4fded42ca2697f29" providerId="LiveId" clId="{8111BBC7-7873-4550-9427-039A8A2B38F4}" dt="2025-08-26T05:44:56.040" v="646" actId="20577"/>
          <ac:spMkLst>
            <pc:docMk/>
            <pc:sldMk cId="3493554410" sldId="393"/>
            <ac:spMk id="2" creationId="{00000000-0000-0000-0000-000000000000}"/>
          </ac:spMkLst>
        </pc:spChg>
        <pc:spChg chg="mod ord">
          <ac:chgData name="Álisson Carvalho Vasconcelos" userId="4fded42ca2697f29" providerId="LiveId" clId="{8111BBC7-7873-4550-9427-039A8A2B38F4}" dt="2025-08-26T05:38:20.487" v="582" actId="26606"/>
          <ac:spMkLst>
            <pc:docMk/>
            <pc:sldMk cId="3493554410" sldId="393"/>
            <ac:spMk id="3" creationId="{00000000-0000-0000-0000-000000000000}"/>
          </ac:spMkLst>
        </pc:spChg>
        <pc:spChg chg="del mod ord">
          <ac:chgData name="Álisson Carvalho Vasconcelos" userId="4fded42ca2697f29" providerId="LiveId" clId="{8111BBC7-7873-4550-9427-039A8A2B38F4}" dt="2025-08-26T06:05:09.301" v="949" actId="478"/>
          <ac:spMkLst>
            <pc:docMk/>
            <pc:sldMk cId="3493554410" sldId="393"/>
            <ac:spMk id="4" creationId="{00000000-0000-0000-0000-000000000000}"/>
          </ac:spMkLst>
        </pc:spChg>
        <pc:spChg chg="mod">
          <ac:chgData name="Álisson Carvalho Vasconcelos" userId="4fded42ca2697f29" providerId="LiveId" clId="{8111BBC7-7873-4550-9427-039A8A2B38F4}" dt="2025-08-26T05:35:23" v="570"/>
          <ac:spMkLst>
            <pc:docMk/>
            <pc:sldMk cId="3493554410" sldId="393"/>
            <ac:spMk id="10" creationId="{6B4CC280-938E-C404-5B55-640E8B6D9394}"/>
          </ac:spMkLst>
        </pc:spChg>
        <pc:spChg chg="mod">
          <ac:chgData name="Álisson Carvalho Vasconcelos" userId="4fded42ca2697f29" providerId="LiveId" clId="{8111BBC7-7873-4550-9427-039A8A2B38F4}" dt="2025-08-26T05:36:21.156" v="576"/>
          <ac:spMkLst>
            <pc:docMk/>
            <pc:sldMk cId="3493554410" sldId="393"/>
            <ac:spMk id="15" creationId="{6A0BC3A7-4956-0775-F1A1-46909C4FE07A}"/>
          </ac:spMkLst>
        </pc:spChg>
        <pc:spChg chg="mod">
          <ac:chgData name="Álisson Carvalho Vasconcelos" userId="4fded42ca2697f29" providerId="LiveId" clId="{8111BBC7-7873-4550-9427-039A8A2B38F4}" dt="2025-08-26T05:38:31.183" v="583"/>
          <ac:spMkLst>
            <pc:docMk/>
            <pc:sldMk cId="3493554410" sldId="393"/>
            <ac:spMk id="21" creationId="{6A0BC3A7-4956-0775-F1A1-46909C4FE07A}"/>
          </ac:spMkLst>
        </pc:spChg>
        <pc:spChg chg="add mod">
          <ac:chgData name="Álisson Carvalho Vasconcelos" userId="4fded42ca2697f29" providerId="LiveId" clId="{8111BBC7-7873-4550-9427-039A8A2B38F4}" dt="2025-08-26T05:39:07.110" v="586"/>
          <ac:spMkLst>
            <pc:docMk/>
            <pc:sldMk cId="3493554410" sldId="393"/>
            <ac:spMk id="24" creationId="{B7675E64-3E63-E771-0A75-43BEAFD2337C}"/>
          </ac:spMkLst>
        </pc:spChg>
        <pc:spChg chg="add">
          <ac:chgData name="Álisson Carvalho Vasconcelos" userId="4fded42ca2697f29" providerId="LiveId" clId="{8111BBC7-7873-4550-9427-039A8A2B38F4}" dt="2025-08-26T05:38:20.487" v="582" actId="26606"/>
          <ac:spMkLst>
            <pc:docMk/>
            <pc:sldMk cId="3493554410" sldId="393"/>
            <ac:spMk id="28" creationId="{50D1C5B3-B60D-4696-AE60-100D5EC8AB5D}"/>
          </ac:spMkLst>
        </pc:spChg>
        <pc:grpChg chg="add del mod">
          <ac:chgData name="Álisson Carvalho Vasconcelos" userId="4fded42ca2697f29" providerId="LiveId" clId="{8111BBC7-7873-4550-9427-039A8A2B38F4}" dt="2025-08-26T05:36:14.379" v="574" actId="478"/>
          <ac:grpSpMkLst>
            <pc:docMk/>
            <pc:sldMk cId="3493554410" sldId="393"/>
            <ac:grpSpMk id="8" creationId="{C1962DAC-750F-834F-25D4-19923BFC6C83}"/>
          </ac:grpSpMkLst>
        </pc:grpChg>
        <pc:grpChg chg="add del mod">
          <ac:chgData name="Álisson Carvalho Vasconcelos" userId="4fded42ca2697f29" providerId="LiveId" clId="{8111BBC7-7873-4550-9427-039A8A2B38F4}" dt="2025-08-26T05:37:30.244" v="581" actId="21"/>
          <ac:grpSpMkLst>
            <pc:docMk/>
            <pc:sldMk cId="3493554410" sldId="393"/>
            <ac:grpSpMk id="13" creationId="{EBA0B891-6741-1FED-B06F-2F7C8BCB1122}"/>
          </ac:grpSpMkLst>
        </pc:grpChg>
        <pc:grpChg chg="add mod">
          <ac:chgData name="Álisson Carvalho Vasconcelos" userId="4fded42ca2697f29" providerId="LiveId" clId="{8111BBC7-7873-4550-9427-039A8A2B38F4}" dt="2025-08-26T05:38:31.183" v="583"/>
          <ac:grpSpMkLst>
            <pc:docMk/>
            <pc:sldMk cId="3493554410" sldId="393"/>
            <ac:grpSpMk id="19" creationId="{EBA0B891-6741-1FED-B06F-2F7C8BCB1122}"/>
          </ac:grpSpMkLst>
        </pc:grpChg>
        <pc:grpChg chg="add">
          <ac:chgData name="Álisson Carvalho Vasconcelos" userId="4fded42ca2697f29" providerId="LiveId" clId="{8111BBC7-7873-4550-9427-039A8A2B38F4}" dt="2025-08-26T05:38:20.487" v="582" actId="26606"/>
          <ac:grpSpMkLst>
            <pc:docMk/>
            <pc:sldMk cId="3493554410" sldId="393"/>
            <ac:grpSpMk id="30" creationId="{73EDDF53-0851-48D4-A466-6FE0DCE91E73}"/>
          </ac:grpSpMkLst>
        </pc:grpChg>
        <pc:picChg chg="add del mod">
          <ac:chgData name="Álisson Carvalho Vasconcelos" userId="4fded42ca2697f29" providerId="LiveId" clId="{8111BBC7-7873-4550-9427-039A8A2B38F4}" dt="2025-08-26T05:34:00.689" v="567" actId="478"/>
          <ac:picMkLst>
            <pc:docMk/>
            <pc:sldMk cId="3493554410" sldId="393"/>
            <ac:picMk id="5" creationId="{C1451236-4AA2-6234-2894-23D0B8EBFB9A}"/>
          </ac:picMkLst>
        </pc:picChg>
        <pc:picChg chg="mod">
          <ac:chgData name="Álisson Carvalho Vasconcelos" userId="4fded42ca2697f29" providerId="LiveId" clId="{8111BBC7-7873-4550-9427-039A8A2B38F4}" dt="2025-08-26T05:38:20.487" v="582" actId="26606"/>
          <ac:picMkLst>
            <pc:docMk/>
            <pc:sldMk cId="3493554410" sldId="393"/>
            <ac:picMk id="6" creationId="{DA72D26B-175F-295A-4975-3E156DB58215}"/>
          </ac:picMkLst>
        </pc:picChg>
        <pc:picChg chg="add del mod">
          <ac:chgData name="Álisson Carvalho Vasconcelos" userId="4fded42ca2697f29" providerId="LiveId" clId="{8111BBC7-7873-4550-9427-039A8A2B38F4}" dt="2025-08-26T05:37:30.244" v="581" actId="21"/>
          <ac:picMkLst>
            <pc:docMk/>
            <pc:sldMk cId="3493554410" sldId="393"/>
            <ac:picMk id="7" creationId="{38F2B666-8E60-6446-1ED5-A23D27BEF6E9}"/>
          </ac:picMkLst>
        </pc:picChg>
        <pc:picChg chg="mod">
          <ac:chgData name="Álisson Carvalho Vasconcelos" userId="4fded42ca2697f29" providerId="LiveId" clId="{8111BBC7-7873-4550-9427-039A8A2B38F4}" dt="2025-08-26T05:35:23" v="570"/>
          <ac:picMkLst>
            <pc:docMk/>
            <pc:sldMk cId="3493554410" sldId="393"/>
            <ac:picMk id="9" creationId="{A03FC8E3-79F6-8E5E-6EB2-BC4E660DDC3C}"/>
          </ac:picMkLst>
        </pc:picChg>
        <pc:picChg chg="del">
          <ac:chgData name="Álisson Carvalho Vasconcelos" userId="4fded42ca2697f29" providerId="LiveId" clId="{8111BBC7-7873-4550-9427-039A8A2B38F4}" dt="2025-08-26T05:33:57.691" v="566" actId="478"/>
          <ac:picMkLst>
            <pc:docMk/>
            <pc:sldMk cId="3493554410" sldId="393"/>
            <ac:picMk id="11" creationId="{9CD305B8-2E83-47BF-1882-C421FDB78C44}"/>
          </ac:picMkLst>
        </pc:picChg>
        <pc:picChg chg="add del mod">
          <ac:chgData name="Álisson Carvalho Vasconcelos" userId="4fded42ca2697f29" providerId="LiveId" clId="{8111BBC7-7873-4550-9427-039A8A2B38F4}" dt="2025-08-26T05:35:44.608" v="571" actId="478"/>
          <ac:picMkLst>
            <pc:docMk/>
            <pc:sldMk cId="3493554410" sldId="393"/>
            <ac:picMk id="12" creationId="{4206EEA9-5CA0-C3DF-34EF-930511C6F4E0}"/>
          </ac:picMkLst>
        </pc:picChg>
        <pc:picChg chg="mod">
          <ac:chgData name="Álisson Carvalho Vasconcelos" userId="4fded42ca2697f29" providerId="LiveId" clId="{8111BBC7-7873-4550-9427-039A8A2B38F4}" dt="2025-08-26T05:36:21.156" v="576"/>
          <ac:picMkLst>
            <pc:docMk/>
            <pc:sldMk cId="3493554410" sldId="393"/>
            <ac:picMk id="14" creationId="{7BC3E238-4F4D-4585-CE9D-CCB1998B789B}"/>
          </ac:picMkLst>
        </pc:picChg>
        <pc:picChg chg="add del mod">
          <ac:chgData name="Álisson Carvalho Vasconcelos" userId="4fded42ca2697f29" providerId="LiveId" clId="{8111BBC7-7873-4550-9427-039A8A2B38F4}" dt="2025-08-26T05:37:30.244" v="581" actId="21"/>
          <ac:picMkLst>
            <pc:docMk/>
            <pc:sldMk cId="3493554410" sldId="393"/>
            <ac:picMk id="16" creationId="{693EB4F1-FC7D-6360-904D-C4B442092A86}"/>
          </ac:picMkLst>
        </pc:picChg>
        <pc:picChg chg="add mod">
          <ac:chgData name="Álisson Carvalho Vasconcelos" userId="4fded42ca2697f29" providerId="LiveId" clId="{8111BBC7-7873-4550-9427-039A8A2B38F4}" dt="2025-08-26T05:38:42.185" v="585" actId="14100"/>
          <ac:picMkLst>
            <pc:docMk/>
            <pc:sldMk cId="3493554410" sldId="393"/>
            <ac:picMk id="17" creationId="{38F2B666-8E60-6446-1ED5-A23D27BEF6E9}"/>
          </ac:picMkLst>
        </pc:picChg>
        <pc:picChg chg="mod ord">
          <ac:chgData name="Álisson Carvalho Vasconcelos" userId="4fded42ca2697f29" providerId="LiveId" clId="{8111BBC7-7873-4550-9427-039A8A2B38F4}" dt="2025-08-26T05:38:20.487" v="582" actId="26606"/>
          <ac:picMkLst>
            <pc:docMk/>
            <pc:sldMk cId="3493554410" sldId="393"/>
            <ac:picMk id="18" creationId="{943558AA-DCFC-3B1F-756A-07BBB1339C80}"/>
          </ac:picMkLst>
        </pc:picChg>
        <pc:picChg chg="mod">
          <ac:chgData name="Álisson Carvalho Vasconcelos" userId="4fded42ca2697f29" providerId="LiveId" clId="{8111BBC7-7873-4550-9427-039A8A2B38F4}" dt="2025-08-26T05:38:31.183" v="583"/>
          <ac:picMkLst>
            <pc:docMk/>
            <pc:sldMk cId="3493554410" sldId="393"/>
            <ac:picMk id="20" creationId="{7BC3E238-4F4D-4585-CE9D-CCB1998B789B}"/>
          </ac:picMkLst>
        </pc:picChg>
        <pc:picChg chg="add mod">
          <ac:chgData name="Álisson Carvalho Vasconcelos" userId="4fded42ca2697f29" providerId="LiveId" clId="{8111BBC7-7873-4550-9427-039A8A2B38F4}" dt="2025-08-26T05:38:31.183" v="583"/>
          <ac:picMkLst>
            <pc:docMk/>
            <pc:sldMk cId="3493554410" sldId="393"/>
            <ac:picMk id="22" creationId="{693EB4F1-FC7D-6360-904D-C4B442092A86}"/>
          </ac:picMkLst>
        </pc:picChg>
        <pc:picChg chg="mod">
          <ac:chgData name="Álisson Carvalho Vasconcelos" userId="4fded42ca2697f29" providerId="LiveId" clId="{8111BBC7-7873-4550-9427-039A8A2B38F4}" dt="2025-08-26T05:38:20.487" v="582" actId="26606"/>
          <ac:picMkLst>
            <pc:docMk/>
            <pc:sldMk cId="3493554410" sldId="393"/>
            <ac:picMk id="23" creationId="{12B05C05-6AC6-E2D4-D6AD-31575600899E}"/>
          </ac:picMkLst>
        </pc:picChg>
      </pc:sldChg>
      <pc:sldChg chg="addSp delSp modSp del mod">
        <pc:chgData name="Álisson Carvalho Vasconcelos" userId="4fded42ca2697f29" providerId="LiveId" clId="{8111BBC7-7873-4550-9427-039A8A2B38F4}" dt="2025-08-26T05:40:11.885" v="596" actId="2696"/>
        <pc:sldMkLst>
          <pc:docMk/>
          <pc:sldMk cId="3051181927" sldId="394"/>
        </pc:sldMkLst>
        <pc:spChg chg="mod">
          <ac:chgData name="Álisson Carvalho Vasconcelos" userId="4fded42ca2697f29" providerId="LiveId" clId="{8111BBC7-7873-4550-9427-039A8A2B38F4}" dt="2025-08-26T05:37:01.267" v="580" actId="1076"/>
          <ac:spMkLst>
            <pc:docMk/>
            <pc:sldMk cId="3051181927" sldId="394"/>
            <ac:spMk id="2" creationId="{3E5E702F-FDB0-F28D-7760-0087166C8EA6}"/>
          </ac:spMkLst>
        </pc:spChg>
        <pc:spChg chg="add mod">
          <ac:chgData name="Álisson Carvalho Vasconcelos" userId="4fded42ca2697f29" providerId="LiveId" clId="{8111BBC7-7873-4550-9427-039A8A2B38F4}" dt="2025-08-26T05:36:42.431" v="578"/>
          <ac:spMkLst>
            <pc:docMk/>
            <pc:sldMk cId="3051181927" sldId="394"/>
            <ac:spMk id="4" creationId="{9B074A81-1991-EFDC-F097-F3D824E20BA2}"/>
          </ac:spMkLst>
        </pc:spChg>
        <pc:spChg chg="del">
          <ac:chgData name="Álisson Carvalho Vasconcelos" userId="4fded42ca2697f29" providerId="LiveId" clId="{8111BBC7-7873-4550-9427-039A8A2B38F4}" dt="2025-08-26T05:36:50.234" v="579" actId="478"/>
          <ac:spMkLst>
            <pc:docMk/>
            <pc:sldMk cId="3051181927" sldId="394"/>
            <ac:spMk id="7" creationId="{CBAB79EE-0FC9-9AF0-D29F-4054C2103839}"/>
          </ac:spMkLst>
        </pc:spChg>
        <pc:spChg chg="mod">
          <ac:chgData name="Álisson Carvalho Vasconcelos" userId="4fded42ca2697f29" providerId="LiveId" clId="{8111BBC7-7873-4550-9427-039A8A2B38F4}" dt="2025-08-26T05:36:42.431" v="578"/>
          <ac:spMkLst>
            <pc:docMk/>
            <pc:sldMk cId="3051181927" sldId="394"/>
            <ac:spMk id="10" creationId="{A330A47A-0CE7-DADC-779C-9265E3DCA0E6}"/>
          </ac:spMkLst>
        </pc:spChg>
        <pc:spChg chg="add mod">
          <ac:chgData name="Álisson Carvalho Vasconcelos" userId="4fded42ca2697f29" providerId="LiveId" clId="{8111BBC7-7873-4550-9427-039A8A2B38F4}" dt="2025-08-26T05:39:22.198" v="588" actId="21"/>
          <ac:spMkLst>
            <pc:docMk/>
            <pc:sldMk cId="3051181927" sldId="394"/>
            <ac:spMk id="14" creationId="{5DA8AD3A-77C2-6C1C-2E4B-40284807C56A}"/>
          </ac:spMkLst>
        </pc:spChg>
        <pc:grpChg chg="add mod">
          <ac:chgData name="Álisson Carvalho Vasconcelos" userId="4fded42ca2697f29" providerId="LiveId" clId="{8111BBC7-7873-4550-9427-039A8A2B38F4}" dt="2025-08-26T05:36:42.431" v="578"/>
          <ac:grpSpMkLst>
            <pc:docMk/>
            <pc:sldMk cId="3051181927" sldId="394"/>
            <ac:grpSpMk id="8" creationId="{136A553E-7FB2-0FA5-705B-A7325C772F90}"/>
          </ac:grpSpMkLst>
        </pc:grpChg>
        <pc:picChg chg="del">
          <ac:chgData name="Álisson Carvalho Vasconcelos" userId="4fded42ca2697f29" providerId="LiveId" clId="{8111BBC7-7873-4550-9427-039A8A2B38F4}" dt="2025-08-26T05:39:22.198" v="588" actId="21"/>
          <ac:picMkLst>
            <pc:docMk/>
            <pc:sldMk cId="3051181927" sldId="394"/>
            <ac:picMk id="3" creationId="{57442879-0ABB-8782-DCAD-15FE3B31441E}"/>
          </ac:picMkLst>
        </pc:picChg>
        <pc:picChg chg="add mod">
          <ac:chgData name="Álisson Carvalho Vasconcelos" userId="4fded42ca2697f29" providerId="LiveId" clId="{8111BBC7-7873-4550-9427-039A8A2B38F4}" dt="2025-08-26T05:36:42.431" v="578"/>
          <ac:picMkLst>
            <pc:docMk/>
            <pc:sldMk cId="3051181927" sldId="394"/>
            <ac:picMk id="5" creationId="{A691D79D-6651-D2F5-DA23-BD3F0520331F}"/>
          </ac:picMkLst>
        </pc:picChg>
        <pc:picChg chg="mod">
          <ac:chgData name="Álisson Carvalho Vasconcelos" userId="4fded42ca2697f29" providerId="LiveId" clId="{8111BBC7-7873-4550-9427-039A8A2B38F4}" dt="2025-08-26T05:36:42.431" v="578"/>
          <ac:picMkLst>
            <pc:docMk/>
            <pc:sldMk cId="3051181927" sldId="394"/>
            <ac:picMk id="9" creationId="{EE519D83-5309-A258-74B7-23AC74A2B2AB}"/>
          </ac:picMkLst>
        </pc:picChg>
        <pc:picChg chg="del">
          <ac:chgData name="Álisson Carvalho Vasconcelos" userId="4fded42ca2697f29" providerId="LiveId" clId="{8111BBC7-7873-4550-9427-039A8A2B38F4}" dt="2025-08-26T05:35:00.691" v="569" actId="478"/>
          <ac:picMkLst>
            <pc:docMk/>
            <pc:sldMk cId="3051181927" sldId="394"/>
            <ac:picMk id="11" creationId="{0EAE5510-5D4D-A6A5-E4BC-086525D747CF}"/>
          </ac:picMkLst>
        </pc:picChg>
        <pc:picChg chg="add mod">
          <ac:chgData name="Álisson Carvalho Vasconcelos" userId="4fded42ca2697f29" providerId="LiveId" clId="{8111BBC7-7873-4550-9427-039A8A2B38F4}" dt="2025-08-26T05:36:42.431" v="578"/>
          <ac:picMkLst>
            <pc:docMk/>
            <pc:sldMk cId="3051181927" sldId="394"/>
            <ac:picMk id="12" creationId="{57DBB676-5C05-EE83-C78B-03850C3EDAE5}"/>
          </ac:picMkLst>
        </pc:picChg>
      </pc:sldChg>
      <pc:sldChg chg="del">
        <pc:chgData name="Álisson Carvalho Vasconcelos" userId="4fded42ca2697f29" providerId="LiveId" clId="{8111BBC7-7873-4550-9427-039A8A2B38F4}" dt="2025-08-26T05:43:03.360" v="620" actId="47"/>
        <pc:sldMkLst>
          <pc:docMk/>
          <pc:sldMk cId="3906718406" sldId="396"/>
        </pc:sldMkLst>
      </pc:sldChg>
      <pc:sldChg chg="del">
        <pc:chgData name="Álisson Carvalho Vasconcelos" userId="4fded42ca2697f29" providerId="LiveId" clId="{8111BBC7-7873-4550-9427-039A8A2B38F4}" dt="2025-08-26T05:43:04.571" v="621" actId="47"/>
        <pc:sldMkLst>
          <pc:docMk/>
          <pc:sldMk cId="3597127746" sldId="398"/>
        </pc:sldMkLst>
      </pc:sldChg>
      <pc:sldChg chg="del">
        <pc:chgData name="Álisson Carvalho Vasconcelos" userId="4fded42ca2697f29" providerId="LiveId" clId="{8111BBC7-7873-4550-9427-039A8A2B38F4}" dt="2025-08-26T05:43:06.141" v="622" actId="47"/>
        <pc:sldMkLst>
          <pc:docMk/>
          <pc:sldMk cId="2122324263" sldId="399"/>
        </pc:sldMkLst>
      </pc:sldChg>
      <pc:sldChg chg="del">
        <pc:chgData name="Álisson Carvalho Vasconcelos" userId="4fded42ca2697f29" providerId="LiveId" clId="{8111BBC7-7873-4550-9427-039A8A2B38F4}" dt="2025-08-26T05:46:26.346" v="669" actId="47"/>
        <pc:sldMkLst>
          <pc:docMk/>
          <pc:sldMk cId="1164978416" sldId="400"/>
        </pc:sldMkLst>
      </pc:sldChg>
      <pc:sldChg chg="del">
        <pc:chgData name="Álisson Carvalho Vasconcelos" userId="4fded42ca2697f29" providerId="LiveId" clId="{8111BBC7-7873-4550-9427-039A8A2B38F4}" dt="2025-08-26T05:43:07.444" v="623" actId="47"/>
        <pc:sldMkLst>
          <pc:docMk/>
          <pc:sldMk cId="44083189" sldId="402"/>
        </pc:sldMkLst>
      </pc:sldChg>
      <pc:sldChg chg="del">
        <pc:chgData name="Álisson Carvalho Vasconcelos" userId="4fded42ca2697f29" providerId="LiveId" clId="{8111BBC7-7873-4550-9427-039A8A2B38F4}" dt="2025-08-26T05:43:09.751" v="625" actId="47"/>
        <pc:sldMkLst>
          <pc:docMk/>
          <pc:sldMk cId="2674041390" sldId="403"/>
        </pc:sldMkLst>
      </pc:sldChg>
      <pc:sldChg chg="del">
        <pc:chgData name="Álisson Carvalho Vasconcelos" userId="4fded42ca2697f29" providerId="LiveId" clId="{8111BBC7-7873-4550-9427-039A8A2B38F4}" dt="2025-08-26T05:46:41.836" v="673" actId="47"/>
        <pc:sldMkLst>
          <pc:docMk/>
          <pc:sldMk cId="2850491352" sldId="404"/>
        </pc:sldMkLst>
      </pc:sldChg>
      <pc:sldChg chg="del">
        <pc:chgData name="Álisson Carvalho Vasconcelos" userId="4fded42ca2697f29" providerId="LiveId" clId="{8111BBC7-7873-4550-9427-039A8A2B38F4}" dt="2025-08-26T05:46:39.700" v="672" actId="47"/>
        <pc:sldMkLst>
          <pc:docMk/>
          <pc:sldMk cId="1291159564" sldId="405"/>
        </pc:sldMkLst>
      </pc:sldChg>
      <pc:sldChg chg="del">
        <pc:chgData name="Álisson Carvalho Vasconcelos" userId="4fded42ca2697f29" providerId="LiveId" clId="{8111BBC7-7873-4550-9427-039A8A2B38F4}" dt="2025-08-26T06:06:44.290" v="957" actId="47"/>
        <pc:sldMkLst>
          <pc:docMk/>
          <pc:sldMk cId="1676252378" sldId="407"/>
        </pc:sldMkLst>
      </pc:sldChg>
      <pc:sldChg chg="del">
        <pc:chgData name="Álisson Carvalho Vasconcelos" userId="4fded42ca2697f29" providerId="LiveId" clId="{8111BBC7-7873-4550-9427-039A8A2B38F4}" dt="2025-08-26T05:43:08.590" v="624" actId="47"/>
        <pc:sldMkLst>
          <pc:docMk/>
          <pc:sldMk cId="642856668" sldId="408"/>
        </pc:sldMkLst>
      </pc:sldChg>
      <pc:sldChg chg="del">
        <pc:chgData name="Álisson Carvalho Vasconcelos" userId="4fded42ca2697f29" providerId="LiveId" clId="{8111BBC7-7873-4550-9427-039A8A2B38F4}" dt="2025-08-26T05:46:29.209" v="670" actId="47"/>
        <pc:sldMkLst>
          <pc:docMk/>
          <pc:sldMk cId="3034289593" sldId="409"/>
        </pc:sldMkLst>
      </pc:sldChg>
      <pc:sldChg chg="del">
        <pc:chgData name="Álisson Carvalho Vasconcelos" userId="4fded42ca2697f29" providerId="LiveId" clId="{8111BBC7-7873-4550-9427-039A8A2B38F4}" dt="2025-08-26T06:06:45.375" v="958" actId="47"/>
        <pc:sldMkLst>
          <pc:docMk/>
          <pc:sldMk cId="2796765297" sldId="410"/>
        </pc:sldMkLst>
      </pc:sldChg>
      <pc:sldChg chg="addSp delSp modSp mod modNotesTx">
        <pc:chgData name="Álisson Carvalho Vasconcelos" userId="4fded42ca2697f29" providerId="LiveId" clId="{8111BBC7-7873-4550-9427-039A8A2B38F4}" dt="2025-08-26T06:32:04.184" v="991" actId="1076"/>
        <pc:sldMkLst>
          <pc:docMk/>
          <pc:sldMk cId="4151182013" sldId="411"/>
        </pc:sldMkLst>
        <pc:spChg chg="del">
          <ac:chgData name="Álisson Carvalho Vasconcelos" userId="4fded42ca2697f29" providerId="LiveId" clId="{8111BBC7-7873-4550-9427-039A8A2B38F4}" dt="2025-08-26T06:07:17.417" v="961" actId="478"/>
          <ac:spMkLst>
            <pc:docMk/>
            <pc:sldMk cId="4151182013" sldId="411"/>
            <ac:spMk id="3" creationId="{C2533E9D-2954-C6EF-B3AA-D44FA5E93FFE}"/>
          </ac:spMkLst>
        </pc:spChg>
        <pc:spChg chg="mod">
          <ac:chgData name="Álisson Carvalho Vasconcelos" userId="4fded42ca2697f29" providerId="LiveId" clId="{8111BBC7-7873-4550-9427-039A8A2B38F4}" dt="2025-08-26T06:07:28.271" v="965"/>
          <ac:spMkLst>
            <pc:docMk/>
            <pc:sldMk cId="4151182013" sldId="411"/>
            <ac:spMk id="6" creationId="{B5B43696-F349-4C96-A1E9-6E62EA2A4000}"/>
          </ac:spMkLst>
        </pc:spChg>
        <pc:spChg chg="mod">
          <ac:chgData name="Álisson Carvalho Vasconcelos" userId="4fded42ca2697f29" providerId="LiveId" clId="{8111BBC7-7873-4550-9427-039A8A2B38F4}" dt="2025-08-26T06:26:01.075" v="975" actId="207"/>
          <ac:spMkLst>
            <pc:docMk/>
            <pc:sldMk cId="4151182013" sldId="411"/>
            <ac:spMk id="7" creationId="{9DC23BE1-41FA-F184-13D3-DC30D52C858A}"/>
          </ac:spMkLst>
        </pc:spChg>
        <pc:spChg chg="mod">
          <ac:chgData name="Álisson Carvalho Vasconcelos" userId="4fded42ca2697f29" providerId="LiveId" clId="{8111BBC7-7873-4550-9427-039A8A2B38F4}" dt="2025-08-26T06:08:32.520" v="969"/>
          <ac:spMkLst>
            <pc:docMk/>
            <pc:sldMk cId="4151182013" sldId="411"/>
            <ac:spMk id="17" creationId="{F75ED5E1-FF9C-2F45-81D6-F0276BF3F8B6}"/>
          </ac:spMkLst>
        </pc:spChg>
        <pc:grpChg chg="add mod">
          <ac:chgData name="Álisson Carvalho Vasconcelos" userId="4fded42ca2697f29" providerId="LiveId" clId="{8111BBC7-7873-4550-9427-039A8A2B38F4}" dt="2025-08-26T06:07:28.271" v="965"/>
          <ac:grpSpMkLst>
            <pc:docMk/>
            <pc:sldMk cId="4151182013" sldId="411"/>
            <ac:grpSpMk id="4" creationId="{C8B2E497-B01B-C3FA-6F45-E644302AC481}"/>
          </ac:grpSpMkLst>
        </pc:grpChg>
        <pc:grpChg chg="add mod">
          <ac:chgData name="Álisson Carvalho Vasconcelos" userId="4fded42ca2697f29" providerId="LiveId" clId="{8111BBC7-7873-4550-9427-039A8A2B38F4}" dt="2025-08-26T06:08:32.520" v="969"/>
          <ac:grpSpMkLst>
            <pc:docMk/>
            <pc:sldMk cId="4151182013" sldId="411"/>
            <ac:grpSpMk id="13" creationId="{8FBEAC7D-F576-E051-FF9C-AC03E71DD8CC}"/>
          </ac:grpSpMkLst>
        </pc:grpChg>
        <pc:picChg chg="add mod">
          <ac:chgData name="Álisson Carvalho Vasconcelos" userId="4fded42ca2697f29" providerId="LiveId" clId="{8111BBC7-7873-4550-9427-039A8A2B38F4}" dt="2025-08-26T06:07:28.271" v="965"/>
          <ac:picMkLst>
            <pc:docMk/>
            <pc:sldMk cId="4151182013" sldId="411"/>
            <ac:picMk id="2" creationId="{27AFD0D4-A25A-6A26-71AA-C4A7C3A9F675}"/>
          </ac:picMkLst>
        </pc:picChg>
        <pc:picChg chg="mod">
          <ac:chgData name="Álisson Carvalho Vasconcelos" userId="4fded42ca2697f29" providerId="LiveId" clId="{8111BBC7-7873-4550-9427-039A8A2B38F4}" dt="2025-08-26T06:07:28.271" v="965"/>
          <ac:picMkLst>
            <pc:docMk/>
            <pc:sldMk cId="4151182013" sldId="411"/>
            <ac:picMk id="5" creationId="{B7FD9E1F-FF26-1378-D740-11480604DF97}"/>
          </ac:picMkLst>
        </pc:picChg>
        <pc:picChg chg="del">
          <ac:chgData name="Álisson Carvalho Vasconcelos" userId="4fded42ca2697f29" providerId="LiveId" clId="{8111BBC7-7873-4550-9427-039A8A2B38F4}" dt="2025-08-26T06:07:21.997" v="964" actId="478"/>
          <ac:picMkLst>
            <pc:docMk/>
            <pc:sldMk cId="4151182013" sldId="411"/>
            <ac:picMk id="8" creationId="{25B4192A-07DE-D6ED-45EA-53DD162E27C2}"/>
          </ac:picMkLst>
        </pc:picChg>
        <pc:picChg chg="add mod">
          <ac:chgData name="Álisson Carvalho Vasconcelos" userId="4fded42ca2697f29" providerId="LiveId" clId="{8111BBC7-7873-4550-9427-039A8A2B38F4}" dt="2025-08-26T06:07:28.271" v="965"/>
          <ac:picMkLst>
            <pc:docMk/>
            <pc:sldMk cId="4151182013" sldId="411"/>
            <ac:picMk id="9" creationId="{C651C58A-01AB-F2AE-61F1-302C11F2C317}"/>
          </ac:picMkLst>
        </pc:picChg>
        <pc:picChg chg="del">
          <ac:chgData name="Álisson Carvalho Vasconcelos" userId="4fded42ca2697f29" providerId="LiveId" clId="{8111BBC7-7873-4550-9427-039A8A2B38F4}" dt="2025-08-26T06:07:12.648" v="959" actId="478"/>
          <ac:picMkLst>
            <pc:docMk/>
            <pc:sldMk cId="4151182013" sldId="411"/>
            <ac:picMk id="10" creationId="{682F4253-AFB1-EB68-6543-BB107DE8E171}"/>
          </ac:picMkLst>
        </pc:picChg>
        <pc:picChg chg="add mod">
          <ac:chgData name="Álisson Carvalho Vasconcelos" userId="4fded42ca2697f29" providerId="LiveId" clId="{8111BBC7-7873-4550-9427-039A8A2B38F4}" dt="2025-08-26T06:07:28.271" v="965"/>
          <ac:picMkLst>
            <pc:docMk/>
            <pc:sldMk cId="4151182013" sldId="411"/>
            <ac:picMk id="11" creationId="{E4037A7F-67E1-2E66-5038-60E2EFD38EFA}"/>
          </ac:picMkLst>
        </pc:picChg>
        <pc:picChg chg="add mod">
          <ac:chgData name="Álisson Carvalho Vasconcelos" userId="4fded42ca2697f29" providerId="LiveId" clId="{8111BBC7-7873-4550-9427-039A8A2B38F4}" dt="2025-08-26T06:08:32.520" v="969"/>
          <ac:picMkLst>
            <pc:docMk/>
            <pc:sldMk cId="4151182013" sldId="411"/>
            <ac:picMk id="12" creationId="{2FC6DA4C-1E3D-367E-DD67-2E9E8FE3883E}"/>
          </ac:picMkLst>
        </pc:picChg>
        <pc:picChg chg="del">
          <ac:chgData name="Álisson Carvalho Vasconcelos" userId="4fded42ca2697f29" providerId="LiveId" clId="{8111BBC7-7873-4550-9427-039A8A2B38F4}" dt="2025-08-26T06:07:18.393" v="962" actId="478"/>
          <ac:picMkLst>
            <pc:docMk/>
            <pc:sldMk cId="4151182013" sldId="411"/>
            <ac:picMk id="14" creationId="{0603D49A-1BD7-5E7B-3205-6E25282DDEF3}"/>
          </ac:picMkLst>
        </pc:picChg>
        <pc:picChg chg="del">
          <ac:chgData name="Álisson Carvalho Vasconcelos" userId="4fded42ca2697f29" providerId="LiveId" clId="{8111BBC7-7873-4550-9427-039A8A2B38F4}" dt="2025-08-26T06:07:13.583" v="960" actId="478"/>
          <ac:picMkLst>
            <pc:docMk/>
            <pc:sldMk cId="4151182013" sldId="411"/>
            <ac:picMk id="15" creationId="{FC3D972F-2DCB-9D46-3B6F-B1A0E1295693}"/>
          </ac:picMkLst>
        </pc:picChg>
        <pc:picChg chg="mod">
          <ac:chgData name="Álisson Carvalho Vasconcelos" userId="4fded42ca2697f29" providerId="LiveId" clId="{8111BBC7-7873-4550-9427-039A8A2B38F4}" dt="2025-08-26T06:08:32.520" v="969"/>
          <ac:picMkLst>
            <pc:docMk/>
            <pc:sldMk cId="4151182013" sldId="411"/>
            <ac:picMk id="16" creationId="{3AC224F4-E667-1F82-904F-325812BB6A79}"/>
          </ac:picMkLst>
        </pc:picChg>
        <pc:picChg chg="add mod">
          <ac:chgData name="Álisson Carvalho Vasconcelos" userId="4fded42ca2697f29" providerId="LiveId" clId="{8111BBC7-7873-4550-9427-039A8A2B38F4}" dt="2025-08-26T06:08:32.520" v="969"/>
          <ac:picMkLst>
            <pc:docMk/>
            <pc:sldMk cId="4151182013" sldId="411"/>
            <ac:picMk id="18" creationId="{2FDA6707-6F74-4A46-E5D9-33F8EDCB5115}"/>
          </ac:picMkLst>
        </pc:picChg>
        <pc:picChg chg="del">
          <ac:chgData name="Álisson Carvalho Vasconcelos" userId="4fded42ca2697f29" providerId="LiveId" clId="{8111BBC7-7873-4550-9427-039A8A2B38F4}" dt="2025-08-26T06:07:20.483" v="963" actId="478"/>
          <ac:picMkLst>
            <pc:docMk/>
            <pc:sldMk cId="4151182013" sldId="411"/>
            <ac:picMk id="19" creationId="{0F7F2214-31D5-1F9F-7B5E-D1EB1DE51D11}"/>
          </ac:picMkLst>
        </pc:picChg>
        <pc:picChg chg="add del mod">
          <ac:chgData name="Álisson Carvalho Vasconcelos" userId="4fded42ca2697f29" providerId="LiveId" clId="{8111BBC7-7873-4550-9427-039A8A2B38F4}" dt="2025-08-26T06:27:35.994" v="984" actId="478"/>
          <ac:picMkLst>
            <pc:docMk/>
            <pc:sldMk cId="4151182013" sldId="411"/>
            <ac:picMk id="20" creationId="{C9FA0B1F-3E52-52D0-3F35-5067CEDB1E2E}"/>
          </ac:picMkLst>
        </pc:picChg>
        <pc:picChg chg="add del mod ord">
          <ac:chgData name="Álisson Carvalho Vasconcelos" userId="4fded42ca2697f29" providerId="LiveId" clId="{8111BBC7-7873-4550-9427-039A8A2B38F4}" dt="2025-08-26T06:09:58.306" v="972" actId="21"/>
          <ac:picMkLst>
            <pc:docMk/>
            <pc:sldMk cId="4151182013" sldId="411"/>
            <ac:picMk id="21" creationId="{D3127027-D315-E635-976E-70C9F5A5AA09}"/>
          </ac:picMkLst>
        </pc:picChg>
        <pc:picChg chg="add mod ord">
          <ac:chgData name="Álisson Carvalho Vasconcelos" userId="4fded42ca2697f29" providerId="LiveId" clId="{8111BBC7-7873-4550-9427-039A8A2B38F4}" dt="2025-08-26T06:25:29.444" v="974" actId="167"/>
          <ac:picMkLst>
            <pc:docMk/>
            <pc:sldMk cId="4151182013" sldId="411"/>
            <ac:picMk id="22" creationId="{BE26B916-9EF8-EBBF-D009-809A4402B8DF}"/>
          </ac:picMkLst>
        </pc:picChg>
        <pc:picChg chg="add del mod">
          <ac:chgData name="Álisson Carvalho Vasconcelos" userId="4fded42ca2697f29" providerId="LiveId" clId="{8111BBC7-7873-4550-9427-039A8A2B38F4}" dt="2025-08-26T06:30:17.776" v="986" actId="478"/>
          <ac:picMkLst>
            <pc:docMk/>
            <pc:sldMk cId="4151182013" sldId="411"/>
            <ac:picMk id="24" creationId="{7A1430EA-1BAB-B14A-CCF3-51766B6F1BAB}"/>
          </ac:picMkLst>
        </pc:picChg>
        <pc:picChg chg="add mod">
          <ac:chgData name="Álisson Carvalho Vasconcelos" userId="4fded42ca2697f29" providerId="LiveId" clId="{8111BBC7-7873-4550-9427-039A8A2B38F4}" dt="2025-08-26T06:32:04.184" v="991" actId="1076"/>
          <ac:picMkLst>
            <pc:docMk/>
            <pc:sldMk cId="4151182013" sldId="411"/>
            <ac:picMk id="26" creationId="{4DA8C992-4552-DD85-D7F9-4C68FB18C6CC}"/>
          </ac:picMkLst>
        </pc:picChg>
      </pc:sldChg>
      <pc:sldChg chg="del">
        <pc:chgData name="Álisson Carvalho Vasconcelos" userId="4fded42ca2697f29" providerId="LiveId" clId="{8111BBC7-7873-4550-9427-039A8A2B38F4}" dt="2025-08-26T05:42:58.041" v="617" actId="47"/>
        <pc:sldMkLst>
          <pc:docMk/>
          <pc:sldMk cId="1654875790" sldId="412"/>
        </pc:sldMkLst>
      </pc:sldChg>
      <pc:sldChg chg="del">
        <pc:chgData name="Álisson Carvalho Vasconcelos" userId="4fded42ca2697f29" providerId="LiveId" clId="{8111BBC7-7873-4550-9427-039A8A2B38F4}" dt="2025-08-26T05:43:00.695" v="618" actId="47"/>
        <pc:sldMkLst>
          <pc:docMk/>
          <pc:sldMk cId="2300216686" sldId="413"/>
        </pc:sldMkLst>
      </pc:sldChg>
      <pc:sldChg chg="del">
        <pc:chgData name="Álisson Carvalho Vasconcelos" userId="4fded42ca2697f29" providerId="LiveId" clId="{8111BBC7-7873-4550-9427-039A8A2B38F4}" dt="2025-08-26T05:43:02.093" v="619" actId="47"/>
        <pc:sldMkLst>
          <pc:docMk/>
          <pc:sldMk cId="1798867449" sldId="415"/>
        </pc:sldMkLst>
      </pc:sldChg>
      <pc:sldChg chg="delSp modSp del mod">
        <pc:chgData name="Álisson Carvalho Vasconcelos" userId="4fded42ca2697f29" providerId="LiveId" clId="{8111BBC7-7873-4550-9427-039A8A2B38F4}" dt="2025-08-26T05:42:49.884" v="615" actId="47"/>
        <pc:sldMkLst>
          <pc:docMk/>
          <pc:sldMk cId="4030300941" sldId="416"/>
        </pc:sldMkLst>
        <pc:picChg chg="del mod">
          <ac:chgData name="Álisson Carvalho Vasconcelos" userId="4fded42ca2697f29" providerId="LiveId" clId="{8111BBC7-7873-4550-9427-039A8A2B38F4}" dt="2025-08-26T05:41:14.074" v="604" actId="478"/>
          <ac:picMkLst>
            <pc:docMk/>
            <pc:sldMk cId="4030300941" sldId="416"/>
            <ac:picMk id="11" creationId="{0356E0E3-CAA6-F448-B13A-A1A0D49E2B14}"/>
          </ac:picMkLst>
        </pc:picChg>
      </pc:sldChg>
      <pc:sldChg chg="del">
        <pc:chgData name="Álisson Carvalho Vasconcelos" userId="4fded42ca2697f29" providerId="LiveId" clId="{8111BBC7-7873-4550-9427-039A8A2B38F4}" dt="2025-08-26T05:46:30.976" v="671" actId="47"/>
        <pc:sldMkLst>
          <pc:docMk/>
          <pc:sldMk cId="4175995413" sldId="418"/>
        </pc:sldMkLst>
      </pc:sldChg>
      <pc:sldChg chg="del">
        <pc:chgData name="Álisson Carvalho Vasconcelos" userId="4fded42ca2697f29" providerId="LiveId" clId="{8111BBC7-7873-4550-9427-039A8A2B38F4}" dt="2025-08-26T06:06:36.272" v="953" actId="47"/>
        <pc:sldMkLst>
          <pc:docMk/>
          <pc:sldMk cId="1064611072" sldId="420"/>
        </pc:sldMkLst>
      </pc:sldChg>
      <pc:sldChg chg="del">
        <pc:chgData name="Álisson Carvalho Vasconcelos" userId="4fded42ca2697f29" providerId="LiveId" clId="{8111BBC7-7873-4550-9427-039A8A2B38F4}" dt="2025-08-26T05:42:56.103" v="616" actId="47"/>
        <pc:sldMkLst>
          <pc:docMk/>
          <pc:sldMk cId="1449190598" sldId="421"/>
        </pc:sldMkLst>
      </pc:sldChg>
      <pc:sldChg chg="del">
        <pc:chgData name="Álisson Carvalho Vasconcelos" userId="4fded42ca2697f29" providerId="LiveId" clId="{8111BBC7-7873-4550-9427-039A8A2B38F4}" dt="2025-08-26T06:06:38.714" v="954" actId="47"/>
        <pc:sldMkLst>
          <pc:docMk/>
          <pc:sldMk cId="3502637278" sldId="422"/>
        </pc:sldMkLst>
      </pc:sldChg>
      <pc:sldChg chg="del">
        <pc:chgData name="Álisson Carvalho Vasconcelos" userId="4fded42ca2697f29" providerId="LiveId" clId="{8111BBC7-7873-4550-9427-039A8A2B38F4}" dt="2025-08-26T06:06:41.315" v="956" actId="47"/>
        <pc:sldMkLst>
          <pc:docMk/>
          <pc:sldMk cId="2631692147" sldId="424"/>
        </pc:sldMkLst>
      </pc:sldChg>
      <pc:sldChg chg="del">
        <pc:chgData name="Álisson Carvalho Vasconcelos" userId="4fded42ca2697f29" providerId="LiveId" clId="{8111BBC7-7873-4550-9427-039A8A2B38F4}" dt="2025-08-26T06:06:40.039" v="955" actId="47"/>
        <pc:sldMkLst>
          <pc:docMk/>
          <pc:sldMk cId="2350298585" sldId="425"/>
        </pc:sldMkLst>
      </pc:sldChg>
      <pc:sldChg chg="addSp delSp modSp add mod setBg">
        <pc:chgData name="Álisson Carvalho Vasconcelos" userId="4fded42ca2697f29" providerId="LiveId" clId="{8111BBC7-7873-4550-9427-039A8A2B38F4}" dt="2025-08-26T05:58:51.824" v="916" actId="20577"/>
        <pc:sldMkLst>
          <pc:docMk/>
          <pc:sldMk cId="2231641508" sldId="426"/>
        </pc:sldMkLst>
        <pc:spChg chg="add del mod ord">
          <ac:chgData name="Álisson Carvalho Vasconcelos" userId="4fded42ca2697f29" providerId="LiveId" clId="{8111BBC7-7873-4550-9427-039A8A2B38F4}" dt="2025-08-26T05:32:46.795" v="557" actId="26606"/>
          <ac:spMkLst>
            <pc:docMk/>
            <pc:sldMk cId="2231641508" sldId="426"/>
            <ac:spMk id="7" creationId="{C7B32E87-4623-7E73-50F1-9A4250D5D9DC}"/>
          </ac:spMkLst>
        </pc:spChg>
        <pc:spChg chg="mod">
          <ac:chgData name="Álisson Carvalho Vasconcelos" userId="4fded42ca2697f29" providerId="LiveId" clId="{8111BBC7-7873-4550-9427-039A8A2B38F4}" dt="2025-08-25T16:53:18.488" v="394" actId="26606"/>
          <ac:spMkLst>
            <pc:docMk/>
            <pc:sldMk cId="2231641508" sldId="426"/>
            <ac:spMk id="14" creationId="{9391508D-F5D9-5085-8A6B-9B14F9FFE23D}"/>
          </ac:spMkLst>
        </pc:spChg>
        <pc:spChg chg="add del">
          <ac:chgData name="Álisson Carvalho Vasconcelos" userId="4fded42ca2697f29" providerId="LiveId" clId="{8111BBC7-7873-4550-9427-039A8A2B38F4}" dt="2025-08-26T05:32:46.795" v="557" actId="26606"/>
          <ac:spMkLst>
            <pc:docMk/>
            <pc:sldMk cId="2231641508" sldId="426"/>
            <ac:spMk id="19" creationId="{D009D6D5-DAC2-4A8B-A17A-E206B9012D09}"/>
          </ac:spMkLst>
        </pc:spChg>
        <pc:spChg chg="mod">
          <ac:chgData name="Álisson Carvalho Vasconcelos" userId="4fded42ca2697f29" providerId="LiveId" clId="{8111BBC7-7873-4550-9427-039A8A2B38F4}" dt="2025-08-26T05:33:02.408" v="562"/>
          <ac:spMkLst>
            <pc:docMk/>
            <pc:sldMk cId="2231641508" sldId="426"/>
            <ac:spMk id="23" creationId="{BF1521A3-C8EE-CB5A-4625-4FB1EB582058}"/>
          </ac:spMkLst>
        </pc:spChg>
        <pc:spChg chg="add del">
          <ac:chgData name="Álisson Carvalho Vasconcelos" userId="4fded42ca2697f29" providerId="LiveId" clId="{8111BBC7-7873-4550-9427-039A8A2B38F4}" dt="2025-08-26T05:32:09.642" v="542" actId="26606"/>
          <ac:spMkLst>
            <pc:docMk/>
            <pc:sldMk cId="2231641508" sldId="426"/>
            <ac:spMk id="24" creationId="{D009D6D5-DAC2-4A8B-A17A-E206B9012D09}"/>
          </ac:spMkLst>
        </pc:spChg>
        <pc:spChg chg="add del">
          <ac:chgData name="Álisson Carvalho Vasconcelos" userId="4fded42ca2697f29" providerId="LiveId" clId="{8111BBC7-7873-4550-9427-039A8A2B38F4}" dt="2025-08-26T05:32:17.566" v="544" actId="26606"/>
          <ac:spMkLst>
            <pc:docMk/>
            <pc:sldMk cId="2231641508" sldId="426"/>
            <ac:spMk id="26" creationId="{D009D6D5-DAC2-4A8B-A17A-E206B9012D09}"/>
          </ac:spMkLst>
        </pc:spChg>
        <pc:spChg chg="add del">
          <ac:chgData name="Álisson Carvalho Vasconcelos" userId="4fded42ca2697f29" providerId="LiveId" clId="{8111BBC7-7873-4550-9427-039A8A2B38F4}" dt="2025-08-26T05:32:21.778" v="546" actId="26606"/>
          <ac:spMkLst>
            <pc:docMk/>
            <pc:sldMk cId="2231641508" sldId="426"/>
            <ac:spMk id="28" creationId="{D009D6D5-DAC2-4A8B-A17A-E206B9012D09}"/>
          </ac:spMkLst>
        </pc:spChg>
        <pc:spChg chg="add del">
          <ac:chgData name="Álisson Carvalho Vasconcelos" userId="4fded42ca2697f29" providerId="LiveId" clId="{8111BBC7-7873-4550-9427-039A8A2B38F4}" dt="2025-08-26T05:32:25.692" v="548" actId="26606"/>
          <ac:spMkLst>
            <pc:docMk/>
            <pc:sldMk cId="2231641508" sldId="426"/>
            <ac:spMk id="31" creationId="{D009D6D5-DAC2-4A8B-A17A-E206B9012D09}"/>
          </ac:spMkLst>
        </pc:spChg>
        <pc:spChg chg="add del">
          <ac:chgData name="Álisson Carvalho Vasconcelos" userId="4fded42ca2697f29" providerId="LiveId" clId="{8111BBC7-7873-4550-9427-039A8A2B38F4}" dt="2025-08-26T05:32:27.271" v="550" actId="26606"/>
          <ac:spMkLst>
            <pc:docMk/>
            <pc:sldMk cId="2231641508" sldId="426"/>
            <ac:spMk id="34" creationId="{D009D6D5-DAC2-4A8B-A17A-E206B9012D09}"/>
          </ac:spMkLst>
        </pc:spChg>
        <pc:spChg chg="add del">
          <ac:chgData name="Álisson Carvalho Vasconcelos" userId="4fded42ca2697f29" providerId="LiveId" clId="{8111BBC7-7873-4550-9427-039A8A2B38F4}" dt="2025-08-26T05:32:29.387" v="552" actId="26606"/>
          <ac:spMkLst>
            <pc:docMk/>
            <pc:sldMk cId="2231641508" sldId="426"/>
            <ac:spMk id="37" creationId="{D009D6D5-DAC2-4A8B-A17A-E206B9012D09}"/>
          </ac:spMkLst>
        </pc:spChg>
        <pc:spChg chg="add del">
          <ac:chgData name="Álisson Carvalho Vasconcelos" userId="4fded42ca2697f29" providerId="LiveId" clId="{8111BBC7-7873-4550-9427-039A8A2B38F4}" dt="2025-08-26T05:32:33.848" v="554" actId="26606"/>
          <ac:spMkLst>
            <pc:docMk/>
            <pc:sldMk cId="2231641508" sldId="426"/>
            <ac:spMk id="40" creationId="{D009D6D5-DAC2-4A8B-A17A-E206B9012D09}"/>
          </ac:spMkLst>
        </pc:spChg>
        <pc:spChg chg="add del">
          <ac:chgData name="Álisson Carvalho Vasconcelos" userId="4fded42ca2697f29" providerId="LiveId" clId="{8111BBC7-7873-4550-9427-039A8A2B38F4}" dt="2025-08-26T05:32:46.787" v="556" actId="26606"/>
          <ac:spMkLst>
            <pc:docMk/>
            <pc:sldMk cId="2231641508" sldId="426"/>
            <ac:spMk id="43" creationId="{D009D6D5-DAC2-4A8B-A17A-E206B9012D09}"/>
          </ac:spMkLst>
        </pc:spChg>
        <pc:spChg chg="add">
          <ac:chgData name="Álisson Carvalho Vasconcelos" userId="4fded42ca2697f29" providerId="LiveId" clId="{8111BBC7-7873-4550-9427-039A8A2B38F4}" dt="2025-08-26T05:32:46.795" v="557" actId="26606"/>
          <ac:spMkLst>
            <pc:docMk/>
            <pc:sldMk cId="2231641508" sldId="426"/>
            <ac:spMk id="46" creationId="{D009D6D5-DAC2-4A8B-A17A-E206B9012D09}"/>
          </ac:spMkLst>
        </pc:spChg>
        <pc:spChg chg="add mod">
          <ac:chgData name="Álisson Carvalho Vasconcelos" userId="4fded42ca2697f29" providerId="LiveId" clId="{8111BBC7-7873-4550-9427-039A8A2B38F4}" dt="2025-08-26T05:58:51.824" v="916" actId="20577"/>
          <ac:spMkLst>
            <pc:docMk/>
            <pc:sldMk cId="2231641508" sldId="426"/>
            <ac:spMk id="47" creationId="{C7B32E87-4623-7E73-50F1-9A4250D5D9DC}"/>
          </ac:spMkLst>
        </pc:spChg>
        <pc:grpChg chg="add del mod">
          <ac:chgData name="Álisson Carvalho Vasconcelos" userId="4fded42ca2697f29" providerId="LiveId" clId="{8111BBC7-7873-4550-9427-039A8A2B38F4}" dt="2025-08-26T05:31:46.318" v="540" actId="21"/>
          <ac:grpSpMkLst>
            <pc:docMk/>
            <pc:sldMk cId="2231641508" sldId="426"/>
            <ac:grpSpMk id="15" creationId="{7730EB40-A5CC-5B18-6FBC-B454350B8692}"/>
          </ac:grpSpMkLst>
        </pc:grpChg>
        <pc:grpChg chg="add mod">
          <ac:chgData name="Álisson Carvalho Vasconcelos" userId="4fded42ca2697f29" providerId="LiveId" clId="{8111BBC7-7873-4550-9427-039A8A2B38F4}" dt="2025-08-26T05:36:05.015" v="573" actId="1076"/>
          <ac:grpSpMkLst>
            <pc:docMk/>
            <pc:sldMk cId="2231641508" sldId="426"/>
            <ac:grpSpMk id="20" creationId="{7730EB40-A5CC-5B18-6FBC-B454350B8692}"/>
          </ac:grpSpMkLst>
        </pc:grpChg>
        <pc:graphicFrameChg chg="add del">
          <ac:chgData name="Álisson Carvalho Vasconcelos" userId="4fded42ca2697f29" providerId="LiveId" clId="{8111BBC7-7873-4550-9427-039A8A2B38F4}" dt="2025-08-26T05:32:17.566" v="544" actId="26606"/>
          <ac:graphicFrameMkLst>
            <pc:docMk/>
            <pc:sldMk cId="2231641508" sldId="426"/>
            <ac:graphicFrameMk id="21" creationId="{FB3D7BBC-FBBD-61F7-0203-C8F5E5E8026C}"/>
          </ac:graphicFrameMkLst>
        </pc:graphicFrameChg>
        <pc:graphicFrameChg chg="add del">
          <ac:chgData name="Álisson Carvalho Vasconcelos" userId="4fded42ca2697f29" providerId="LiveId" clId="{8111BBC7-7873-4550-9427-039A8A2B38F4}" dt="2025-08-26T05:32:21.778" v="546" actId="26606"/>
          <ac:graphicFrameMkLst>
            <pc:docMk/>
            <pc:sldMk cId="2231641508" sldId="426"/>
            <ac:graphicFrameMk id="29" creationId="{38C43DAE-4630-BF29-6E1E-89887F8950D8}"/>
          </ac:graphicFrameMkLst>
        </pc:graphicFrameChg>
        <pc:graphicFrameChg chg="add del">
          <ac:chgData name="Álisson Carvalho Vasconcelos" userId="4fded42ca2697f29" providerId="LiveId" clId="{8111BBC7-7873-4550-9427-039A8A2B38F4}" dt="2025-08-26T05:32:25.692" v="548" actId="26606"/>
          <ac:graphicFrameMkLst>
            <pc:docMk/>
            <pc:sldMk cId="2231641508" sldId="426"/>
            <ac:graphicFrameMk id="32" creationId="{0F61F59D-0547-D124-E828-3D07371F27FC}"/>
          </ac:graphicFrameMkLst>
        </pc:graphicFrameChg>
        <pc:graphicFrameChg chg="add del">
          <ac:chgData name="Álisson Carvalho Vasconcelos" userId="4fded42ca2697f29" providerId="LiveId" clId="{8111BBC7-7873-4550-9427-039A8A2B38F4}" dt="2025-08-26T05:32:27.271" v="550" actId="26606"/>
          <ac:graphicFrameMkLst>
            <pc:docMk/>
            <pc:sldMk cId="2231641508" sldId="426"/>
            <ac:graphicFrameMk id="35" creationId="{A2443C61-B5FB-1B3B-EB2E-2B3E36956CA2}"/>
          </ac:graphicFrameMkLst>
        </pc:graphicFrameChg>
        <pc:graphicFrameChg chg="add del">
          <ac:chgData name="Álisson Carvalho Vasconcelos" userId="4fded42ca2697f29" providerId="LiveId" clId="{8111BBC7-7873-4550-9427-039A8A2B38F4}" dt="2025-08-26T05:32:29.387" v="552" actId="26606"/>
          <ac:graphicFrameMkLst>
            <pc:docMk/>
            <pc:sldMk cId="2231641508" sldId="426"/>
            <ac:graphicFrameMk id="38" creationId="{0F61F59D-0547-D124-E828-3D07371F27FC}"/>
          </ac:graphicFrameMkLst>
        </pc:graphicFrameChg>
        <pc:graphicFrameChg chg="add del">
          <ac:chgData name="Álisson Carvalho Vasconcelos" userId="4fded42ca2697f29" providerId="LiveId" clId="{8111BBC7-7873-4550-9427-039A8A2B38F4}" dt="2025-08-26T05:32:33.848" v="554" actId="26606"/>
          <ac:graphicFrameMkLst>
            <pc:docMk/>
            <pc:sldMk cId="2231641508" sldId="426"/>
            <ac:graphicFrameMk id="41" creationId="{38C43DAE-4630-BF29-6E1E-89887F8950D8}"/>
          </ac:graphicFrameMkLst>
        </pc:graphicFrameChg>
        <pc:graphicFrameChg chg="add del">
          <ac:chgData name="Álisson Carvalho Vasconcelos" userId="4fded42ca2697f29" providerId="LiveId" clId="{8111BBC7-7873-4550-9427-039A8A2B38F4}" dt="2025-08-26T05:32:46.787" v="556" actId="26606"/>
          <ac:graphicFrameMkLst>
            <pc:docMk/>
            <pc:sldMk cId="2231641508" sldId="426"/>
            <ac:graphicFrameMk id="44" creationId="{FB3D7BBC-FBBD-61F7-0203-C8F5E5E8026C}"/>
          </ac:graphicFrameMkLst>
        </pc:graphicFrameChg>
        <pc:picChg chg="mod ord">
          <ac:chgData name="Álisson Carvalho Vasconcelos" userId="4fded42ca2697f29" providerId="LiveId" clId="{8111BBC7-7873-4550-9427-039A8A2B38F4}" dt="2025-08-25T16:53:18.488" v="394" actId="26606"/>
          <ac:picMkLst>
            <pc:docMk/>
            <pc:sldMk cId="2231641508" sldId="426"/>
            <ac:picMk id="5" creationId="{D74391EE-EA15-62EB-C271-A3F5D631806F}"/>
          </ac:picMkLst>
        </pc:picChg>
        <pc:picChg chg="add del mod">
          <ac:chgData name="Álisson Carvalho Vasconcelos" userId="4fded42ca2697f29" providerId="LiveId" clId="{8111BBC7-7873-4550-9427-039A8A2B38F4}" dt="2025-08-26T05:31:46.318" v="540" actId="21"/>
          <ac:picMkLst>
            <pc:docMk/>
            <pc:sldMk cId="2231641508" sldId="426"/>
            <ac:picMk id="18" creationId="{A0299BAA-9D6A-B540-6E05-EB0075482B50}"/>
          </ac:picMkLst>
        </pc:picChg>
        <pc:picChg chg="mod">
          <ac:chgData name="Álisson Carvalho Vasconcelos" userId="4fded42ca2697f29" providerId="LiveId" clId="{8111BBC7-7873-4550-9427-039A8A2B38F4}" dt="2025-08-26T05:33:02.408" v="562"/>
          <ac:picMkLst>
            <pc:docMk/>
            <pc:sldMk cId="2231641508" sldId="426"/>
            <ac:picMk id="22" creationId="{15EA8BE6-8268-9365-A1D2-C528CC83CFEF}"/>
          </ac:picMkLst>
        </pc:picChg>
        <pc:picChg chg="add mod">
          <ac:chgData name="Álisson Carvalho Vasconcelos" userId="4fded42ca2697f29" providerId="LiveId" clId="{8111BBC7-7873-4550-9427-039A8A2B38F4}" dt="2025-08-26T05:35:52.960" v="572" actId="1076"/>
          <ac:picMkLst>
            <pc:docMk/>
            <pc:sldMk cId="2231641508" sldId="426"/>
            <ac:picMk id="25" creationId="{A0299BAA-9D6A-B540-6E05-EB0075482B50}"/>
          </ac:picMkLst>
        </pc:picChg>
      </pc:sldChg>
      <pc:sldChg chg="addSp delSp modSp add mod">
        <pc:chgData name="Álisson Carvalho Vasconcelos" userId="4fded42ca2697f29" providerId="LiveId" clId="{8111BBC7-7873-4550-9427-039A8A2B38F4}" dt="2025-08-26T06:05:06.742" v="948" actId="478"/>
        <pc:sldMkLst>
          <pc:docMk/>
          <pc:sldMk cId="1166929741" sldId="427"/>
        </pc:sldMkLst>
        <pc:spChg chg="del">
          <ac:chgData name="Álisson Carvalho Vasconcelos" userId="4fded42ca2697f29" providerId="LiveId" clId="{8111BBC7-7873-4550-9427-039A8A2B38F4}" dt="2025-08-26T05:39:34.530" v="590" actId="478"/>
          <ac:spMkLst>
            <pc:docMk/>
            <pc:sldMk cId="1166929741" sldId="427"/>
            <ac:spMk id="3" creationId="{5CEF1269-4512-6F59-5789-B68B578F9228}"/>
          </ac:spMkLst>
        </pc:spChg>
        <pc:spChg chg="del">
          <ac:chgData name="Álisson Carvalho Vasconcelos" userId="4fded42ca2697f29" providerId="LiveId" clId="{8111BBC7-7873-4550-9427-039A8A2B38F4}" dt="2025-08-26T06:05:06.742" v="948" actId="478"/>
          <ac:spMkLst>
            <pc:docMk/>
            <pc:sldMk cId="1166929741" sldId="427"/>
            <ac:spMk id="4" creationId="{63462105-BF99-8439-95C7-D9B895852B72}"/>
          </ac:spMkLst>
        </pc:spChg>
        <pc:spChg chg="add del mod">
          <ac:chgData name="Álisson Carvalho Vasconcelos" userId="4fded42ca2697f29" providerId="LiveId" clId="{8111BBC7-7873-4550-9427-039A8A2B38F4}" dt="2025-08-26T05:39:40.148" v="592"/>
          <ac:spMkLst>
            <pc:docMk/>
            <pc:sldMk cId="1166929741" sldId="427"/>
            <ac:spMk id="7" creationId="{2C67CEA3-D1CF-FD02-CA98-927DF537E711}"/>
          </ac:spMkLst>
        </pc:spChg>
        <pc:spChg chg="add mod">
          <ac:chgData name="Álisson Carvalho Vasconcelos" userId="4fded42ca2697f29" providerId="LiveId" clId="{8111BBC7-7873-4550-9427-039A8A2B38F4}" dt="2025-08-26T05:52:04.099" v="695" actId="121"/>
          <ac:spMkLst>
            <pc:docMk/>
            <pc:sldMk cId="1166929741" sldId="427"/>
            <ac:spMk id="9" creationId="{A5631AC4-8271-4E24-3104-9DD83078C735}"/>
          </ac:spMkLst>
        </pc:spChg>
        <pc:picChg chg="del">
          <ac:chgData name="Álisson Carvalho Vasconcelos" userId="4fded42ca2697f29" providerId="LiveId" clId="{8111BBC7-7873-4550-9427-039A8A2B38F4}" dt="2025-08-26T05:39:31.722" v="589" actId="478"/>
          <ac:picMkLst>
            <pc:docMk/>
            <pc:sldMk cId="1166929741" sldId="427"/>
            <ac:picMk id="6" creationId="{65083B9D-9B68-E3A1-922B-ECB7EE4F2DE0}"/>
          </ac:picMkLst>
        </pc:picChg>
        <pc:picChg chg="add mod ord">
          <ac:chgData name="Álisson Carvalho Vasconcelos" userId="4fded42ca2697f29" providerId="LiveId" clId="{8111BBC7-7873-4550-9427-039A8A2B38F4}" dt="2025-08-26T05:40:00" v="594" actId="167"/>
          <ac:picMkLst>
            <pc:docMk/>
            <pc:sldMk cId="1166929741" sldId="427"/>
            <ac:picMk id="8" creationId="{57442879-0ABB-8782-DCAD-15FE3B31441E}"/>
          </ac:picMkLst>
        </pc:picChg>
        <pc:picChg chg="del">
          <ac:chgData name="Álisson Carvalho Vasconcelos" userId="4fded42ca2697f29" providerId="LiveId" clId="{8111BBC7-7873-4550-9427-039A8A2B38F4}" dt="2025-08-26T05:39:31.722" v="589" actId="478"/>
          <ac:picMkLst>
            <pc:docMk/>
            <pc:sldMk cId="1166929741" sldId="427"/>
            <ac:picMk id="18" creationId="{C3186AB7-26AB-5161-D196-FE09B5968563}"/>
          </ac:picMkLst>
        </pc:picChg>
        <pc:picChg chg="ord">
          <ac:chgData name="Álisson Carvalho Vasconcelos" userId="4fded42ca2697f29" providerId="LiveId" clId="{8111BBC7-7873-4550-9427-039A8A2B38F4}" dt="2025-08-26T05:40:03.067" v="595" actId="166"/>
          <ac:picMkLst>
            <pc:docMk/>
            <pc:sldMk cId="1166929741" sldId="427"/>
            <ac:picMk id="22" creationId="{C809D4AC-02B4-A1BE-C7C2-92F999C6E0EC}"/>
          </ac:picMkLst>
        </pc:picChg>
        <pc:picChg chg="del">
          <ac:chgData name="Álisson Carvalho Vasconcelos" userId="4fded42ca2697f29" providerId="LiveId" clId="{8111BBC7-7873-4550-9427-039A8A2B38F4}" dt="2025-08-26T05:39:31.722" v="589" actId="478"/>
          <ac:picMkLst>
            <pc:docMk/>
            <pc:sldMk cId="1166929741" sldId="427"/>
            <ac:picMk id="23" creationId="{4A11320E-AB33-8FB9-F8CF-738FC9025B71}"/>
          </ac:picMkLst>
        </pc:picChg>
      </pc:sldChg>
      <pc:sldChg chg="addSp delSp modSp add mod ord">
        <pc:chgData name="Álisson Carvalho Vasconcelos" userId="4fded42ca2697f29" providerId="LiveId" clId="{8111BBC7-7873-4550-9427-039A8A2B38F4}" dt="2025-08-26T06:05:03.689" v="947" actId="478"/>
        <pc:sldMkLst>
          <pc:docMk/>
          <pc:sldMk cId="2925107841" sldId="428"/>
        </pc:sldMkLst>
        <pc:spChg chg="mod">
          <ac:chgData name="Álisson Carvalho Vasconcelos" userId="4fded42ca2697f29" providerId="LiveId" clId="{8111BBC7-7873-4550-9427-039A8A2B38F4}" dt="2025-08-26T05:42:34.779" v="614" actId="27636"/>
          <ac:spMkLst>
            <pc:docMk/>
            <pc:sldMk cId="2925107841" sldId="428"/>
            <ac:spMk id="3" creationId="{0ED47FE9-AC0E-9FE9-A7EC-64BA4A5F71C0}"/>
          </ac:spMkLst>
        </pc:spChg>
        <pc:spChg chg="del">
          <ac:chgData name="Álisson Carvalho Vasconcelos" userId="4fded42ca2697f29" providerId="LiveId" clId="{8111BBC7-7873-4550-9427-039A8A2B38F4}" dt="2025-08-26T06:05:03.689" v="947" actId="478"/>
          <ac:spMkLst>
            <pc:docMk/>
            <pc:sldMk cId="2925107841" sldId="428"/>
            <ac:spMk id="4" creationId="{99998C64-7F37-3DAC-EB2C-22A3809A51C5}"/>
          </ac:spMkLst>
        </pc:spChg>
        <pc:picChg chg="add mod">
          <ac:chgData name="Álisson Carvalho Vasconcelos" userId="4fded42ca2697f29" providerId="LiveId" clId="{8111BBC7-7873-4550-9427-039A8A2B38F4}" dt="2025-08-26T05:41:06.554" v="602" actId="1076"/>
          <ac:picMkLst>
            <pc:docMk/>
            <pc:sldMk cId="2925107841" sldId="428"/>
            <ac:picMk id="5" creationId="{B980A7BA-61E9-4DEA-6950-7F157EE93A1D}"/>
          </ac:picMkLst>
        </pc:picChg>
        <pc:picChg chg="del">
          <ac:chgData name="Álisson Carvalho Vasconcelos" userId="4fded42ca2697f29" providerId="LiveId" clId="{8111BBC7-7873-4550-9427-039A8A2B38F4}" dt="2025-08-26T05:40:52.517" v="600" actId="478"/>
          <ac:picMkLst>
            <pc:docMk/>
            <pc:sldMk cId="2925107841" sldId="428"/>
            <ac:picMk id="6" creationId="{0CF945B4-C6A3-B666-ECA6-147AB848C1AE}"/>
          </ac:picMkLst>
        </pc:picChg>
        <pc:picChg chg="del">
          <ac:chgData name="Álisson Carvalho Vasconcelos" userId="4fded42ca2697f29" providerId="LiveId" clId="{8111BBC7-7873-4550-9427-039A8A2B38F4}" dt="2025-08-26T05:40:52.517" v="600" actId="478"/>
          <ac:picMkLst>
            <pc:docMk/>
            <pc:sldMk cId="2925107841" sldId="428"/>
            <ac:picMk id="18" creationId="{3094E6F4-FD56-F28C-6C2F-E961C2EB607C}"/>
          </ac:picMkLst>
        </pc:picChg>
        <pc:picChg chg="del">
          <ac:chgData name="Álisson Carvalho Vasconcelos" userId="4fded42ca2697f29" providerId="LiveId" clId="{8111BBC7-7873-4550-9427-039A8A2B38F4}" dt="2025-08-26T05:40:52.517" v="600" actId="478"/>
          <ac:picMkLst>
            <pc:docMk/>
            <pc:sldMk cId="2925107841" sldId="428"/>
            <ac:picMk id="23" creationId="{9DBC476D-2E89-0B10-18C4-29949B7450B7}"/>
          </ac:picMkLst>
        </pc:picChg>
      </pc:sldChg>
      <pc:sldChg chg="addSp delSp modSp add mod">
        <pc:chgData name="Álisson Carvalho Vasconcelos" userId="4fded42ca2697f29" providerId="LiveId" clId="{8111BBC7-7873-4550-9427-039A8A2B38F4}" dt="2025-08-26T06:05:00.845" v="946" actId="478"/>
        <pc:sldMkLst>
          <pc:docMk/>
          <pc:sldMk cId="2327258702" sldId="429"/>
        </pc:sldMkLst>
        <pc:spChg chg="mod">
          <ac:chgData name="Álisson Carvalho Vasconcelos" userId="4fded42ca2697f29" providerId="LiveId" clId="{8111BBC7-7873-4550-9427-039A8A2B38F4}" dt="2025-08-26T05:45:55.696" v="668" actId="20577"/>
          <ac:spMkLst>
            <pc:docMk/>
            <pc:sldMk cId="2327258702" sldId="429"/>
            <ac:spMk id="3" creationId="{EA88843F-1DCA-62F0-B5FF-26EBBAAE63CA}"/>
          </ac:spMkLst>
        </pc:spChg>
        <pc:spChg chg="del">
          <ac:chgData name="Álisson Carvalho Vasconcelos" userId="4fded42ca2697f29" providerId="LiveId" clId="{8111BBC7-7873-4550-9427-039A8A2B38F4}" dt="2025-08-26T06:05:00.845" v="946" actId="478"/>
          <ac:spMkLst>
            <pc:docMk/>
            <pc:sldMk cId="2327258702" sldId="429"/>
            <ac:spMk id="4" creationId="{46CE505A-9B09-73A3-0515-4E9E4F6B829A}"/>
          </ac:spMkLst>
        </pc:spChg>
        <pc:picChg chg="del">
          <ac:chgData name="Álisson Carvalho Vasconcelos" userId="4fded42ca2697f29" providerId="LiveId" clId="{8111BBC7-7873-4550-9427-039A8A2B38F4}" dt="2025-08-26T05:43:51.893" v="627" actId="478"/>
          <ac:picMkLst>
            <pc:docMk/>
            <pc:sldMk cId="2327258702" sldId="429"/>
            <ac:picMk id="5" creationId="{443773E4-1F18-18DA-65C7-4ED644624161}"/>
          </ac:picMkLst>
        </pc:picChg>
        <pc:picChg chg="add mod">
          <ac:chgData name="Álisson Carvalho Vasconcelos" userId="4fded42ca2697f29" providerId="LiveId" clId="{8111BBC7-7873-4550-9427-039A8A2B38F4}" dt="2025-08-26T05:44:00.800" v="629" actId="1076"/>
          <ac:picMkLst>
            <pc:docMk/>
            <pc:sldMk cId="2327258702" sldId="429"/>
            <ac:picMk id="6" creationId="{07EAEB8D-4408-1795-899E-A32B999DA716}"/>
          </ac:picMkLst>
        </pc:picChg>
      </pc:sldChg>
      <pc:sldChg chg="addSp delSp modSp add mod">
        <pc:chgData name="Álisson Carvalho Vasconcelos" userId="4fded42ca2697f29" providerId="LiveId" clId="{8111BBC7-7873-4550-9427-039A8A2B38F4}" dt="2025-08-26T06:04:57.984" v="945" actId="478"/>
        <pc:sldMkLst>
          <pc:docMk/>
          <pc:sldMk cId="263061135" sldId="430"/>
        </pc:sldMkLst>
        <pc:spChg chg="mod">
          <ac:chgData name="Álisson Carvalho Vasconcelos" userId="4fded42ca2697f29" providerId="LiveId" clId="{8111BBC7-7873-4550-9427-039A8A2B38F4}" dt="2025-08-26T05:58:02.588" v="905" actId="20577"/>
          <ac:spMkLst>
            <pc:docMk/>
            <pc:sldMk cId="263061135" sldId="430"/>
            <ac:spMk id="3" creationId="{4F54CEEE-D296-B234-7D97-5E61111ADA00}"/>
          </ac:spMkLst>
        </pc:spChg>
        <pc:spChg chg="del">
          <ac:chgData name="Álisson Carvalho Vasconcelos" userId="4fded42ca2697f29" providerId="LiveId" clId="{8111BBC7-7873-4550-9427-039A8A2B38F4}" dt="2025-08-26T06:04:57.984" v="945" actId="478"/>
          <ac:spMkLst>
            <pc:docMk/>
            <pc:sldMk cId="263061135" sldId="430"/>
            <ac:spMk id="4" creationId="{A71733D7-78F8-CEDA-5C26-76404477E32F}"/>
          </ac:spMkLst>
        </pc:spChg>
        <pc:spChg chg="add mod">
          <ac:chgData name="Álisson Carvalho Vasconcelos" userId="4fded42ca2697f29" providerId="LiveId" clId="{8111BBC7-7873-4550-9427-039A8A2B38F4}" dt="2025-08-26T05:53:05.304" v="727" actId="20577"/>
          <ac:spMkLst>
            <pc:docMk/>
            <pc:sldMk cId="263061135" sldId="430"/>
            <ac:spMk id="5" creationId="{BB30B8E0-CC97-4C9D-EC2A-1FC73E539D80}"/>
          </ac:spMkLst>
        </pc:spChg>
        <pc:picChg chg="del">
          <ac:chgData name="Álisson Carvalho Vasconcelos" userId="4fded42ca2697f29" providerId="LiveId" clId="{8111BBC7-7873-4550-9427-039A8A2B38F4}" dt="2025-08-26T05:52:24.283" v="698" actId="478"/>
          <ac:picMkLst>
            <pc:docMk/>
            <pc:sldMk cId="263061135" sldId="430"/>
            <ac:picMk id="6" creationId="{7C44B96F-7152-49FB-2D13-DFB7930FAC99}"/>
          </ac:picMkLst>
        </pc:picChg>
        <pc:picChg chg="add mod">
          <ac:chgData name="Álisson Carvalho Vasconcelos" userId="4fded42ca2697f29" providerId="LiveId" clId="{8111BBC7-7873-4550-9427-039A8A2B38F4}" dt="2025-08-26T05:56:31.532" v="838" actId="1036"/>
          <ac:picMkLst>
            <pc:docMk/>
            <pc:sldMk cId="263061135" sldId="430"/>
            <ac:picMk id="1026" creationId="{14896976-1AC4-1578-CE4E-20733A6AE722}"/>
          </ac:picMkLst>
        </pc:picChg>
      </pc:sldChg>
      <pc:sldChg chg="addSp delSp modSp add mod ord">
        <pc:chgData name="Álisson Carvalho Vasconcelos" userId="4fded42ca2697f29" providerId="LiveId" clId="{8111BBC7-7873-4550-9427-039A8A2B38F4}" dt="2025-08-26T06:06:01.971" v="952" actId="1076"/>
        <pc:sldMkLst>
          <pc:docMk/>
          <pc:sldMk cId="3394265711" sldId="431"/>
        </pc:sldMkLst>
        <pc:spChg chg="mod">
          <ac:chgData name="Álisson Carvalho Vasconcelos" userId="4fded42ca2697f29" providerId="LiveId" clId="{8111BBC7-7873-4550-9427-039A8A2B38F4}" dt="2025-08-26T05:58:44.774" v="915" actId="20577"/>
          <ac:spMkLst>
            <pc:docMk/>
            <pc:sldMk cId="3394265711" sldId="431"/>
            <ac:spMk id="2" creationId="{96E3282E-AA5B-DEC6-8935-1CCD019ADE8A}"/>
          </ac:spMkLst>
        </pc:spChg>
        <pc:spChg chg="del ord">
          <ac:chgData name="Álisson Carvalho Vasconcelos" userId="4fded42ca2697f29" providerId="LiveId" clId="{8111BBC7-7873-4550-9427-039A8A2B38F4}" dt="2025-08-26T06:03:02.934" v="928" actId="478"/>
          <ac:spMkLst>
            <pc:docMk/>
            <pc:sldMk cId="3394265711" sldId="431"/>
            <ac:spMk id="3" creationId="{0A6C1F13-D1DD-047F-4F6F-D23A758472C1}"/>
          </ac:spMkLst>
        </pc:spChg>
        <pc:spChg chg="del">
          <ac:chgData name="Álisson Carvalho Vasconcelos" userId="4fded42ca2697f29" providerId="LiveId" clId="{8111BBC7-7873-4550-9427-039A8A2B38F4}" dt="2025-08-26T06:04:44.880" v="943" actId="478"/>
          <ac:spMkLst>
            <pc:docMk/>
            <pc:sldMk cId="3394265711" sldId="431"/>
            <ac:spMk id="4" creationId="{F528A932-9A9A-2C34-64BC-793E105C599B}"/>
          </ac:spMkLst>
        </pc:spChg>
        <pc:spChg chg="add del mod">
          <ac:chgData name="Álisson Carvalho Vasconcelos" userId="4fded42ca2697f29" providerId="LiveId" clId="{8111BBC7-7873-4550-9427-039A8A2B38F4}" dt="2025-08-26T06:04:50.966" v="944" actId="478"/>
          <ac:spMkLst>
            <pc:docMk/>
            <pc:sldMk cId="3394265711" sldId="431"/>
            <ac:spMk id="8" creationId="{772DAA59-515B-7289-A677-3D2AE55023FF}"/>
          </ac:spMkLst>
        </pc:spChg>
        <pc:spChg chg="add del mod">
          <ac:chgData name="Álisson Carvalho Vasconcelos" userId="4fded42ca2697f29" providerId="LiveId" clId="{8111BBC7-7873-4550-9427-039A8A2B38F4}" dt="2025-08-26T06:03:10.947" v="929" actId="478"/>
          <ac:spMkLst>
            <pc:docMk/>
            <pc:sldMk cId="3394265711" sldId="431"/>
            <ac:spMk id="10" creationId="{D609DD81-0601-B804-5CE4-3189B15569C1}"/>
          </ac:spMkLst>
        </pc:spChg>
        <pc:spChg chg="add del mod ord">
          <ac:chgData name="Álisson Carvalho Vasconcelos" userId="4fded42ca2697f29" providerId="LiveId" clId="{8111BBC7-7873-4550-9427-039A8A2B38F4}" dt="2025-08-26T06:04:31.987" v="941" actId="478"/>
          <ac:spMkLst>
            <pc:docMk/>
            <pc:sldMk cId="3394265711" sldId="431"/>
            <ac:spMk id="11" creationId="{E157F081-421D-1485-A10B-F66356C5D715}"/>
          </ac:spMkLst>
        </pc:spChg>
        <pc:spChg chg="add del mod ord">
          <ac:chgData name="Álisson Carvalho Vasconcelos" userId="4fded42ca2697f29" providerId="LiveId" clId="{8111BBC7-7873-4550-9427-039A8A2B38F4}" dt="2025-08-26T06:04:33.185" v="942" actId="478"/>
          <ac:spMkLst>
            <pc:docMk/>
            <pc:sldMk cId="3394265711" sldId="431"/>
            <ac:spMk id="12" creationId="{39C0FD71-EBC1-46D2-9B95-81016D4DE6A7}"/>
          </ac:spMkLst>
        </pc:spChg>
        <pc:grpChg chg="ord">
          <ac:chgData name="Álisson Carvalho Vasconcelos" userId="4fded42ca2697f29" providerId="LiveId" clId="{8111BBC7-7873-4550-9427-039A8A2B38F4}" dt="2025-08-26T06:02:42.080" v="927" actId="166"/>
          <ac:grpSpMkLst>
            <pc:docMk/>
            <pc:sldMk cId="3394265711" sldId="431"/>
            <ac:grpSpMk id="19" creationId="{D8AFFD54-837A-5D3D-85EB-0AB1965A4FF7}"/>
          </ac:grpSpMkLst>
        </pc:grpChg>
        <pc:picChg chg="del">
          <ac:chgData name="Álisson Carvalho Vasconcelos" userId="4fded42ca2697f29" providerId="LiveId" clId="{8111BBC7-7873-4550-9427-039A8A2B38F4}" dt="2025-08-26T05:58:59.471" v="917" actId="478"/>
          <ac:picMkLst>
            <pc:docMk/>
            <pc:sldMk cId="3394265711" sldId="431"/>
            <ac:picMk id="6" creationId="{63596254-0E8D-DBC0-29D6-3FC2416A0EE7}"/>
          </ac:picMkLst>
        </pc:picChg>
        <pc:picChg chg="add del mod">
          <ac:chgData name="Álisson Carvalho Vasconcelos" userId="4fded42ca2697f29" providerId="LiveId" clId="{8111BBC7-7873-4550-9427-039A8A2B38F4}" dt="2025-08-26T06:04:14.253" v="940" actId="478"/>
          <ac:picMkLst>
            <pc:docMk/>
            <pc:sldMk cId="3394265711" sldId="431"/>
            <ac:picMk id="7" creationId="{C09AC39B-3A0F-361C-2ADD-B85F534923EC}"/>
          </ac:picMkLst>
        </pc:picChg>
        <pc:picChg chg="add mod">
          <ac:chgData name="Álisson Carvalho Vasconcelos" userId="4fded42ca2697f29" providerId="LiveId" clId="{8111BBC7-7873-4550-9427-039A8A2B38F4}" dt="2025-08-26T06:06:01.971" v="952" actId="1076"/>
          <ac:picMkLst>
            <pc:docMk/>
            <pc:sldMk cId="3394265711" sldId="431"/>
            <ac:picMk id="14" creationId="{70C0C95C-FA3B-3C2A-9970-2922BF3F6C4D}"/>
          </ac:picMkLst>
        </pc:picChg>
        <pc:picChg chg="ord">
          <ac:chgData name="Álisson Carvalho Vasconcelos" userId="4fded42ca2697f29" providerId="LiveId" clId="{8111BBC7-7873-4550-9427-039A8A2B38F4}" dt="2025-08-26T06:02:42.080" v="927" actId="166"/>
          <ac:picMkLst>
            <pc:docMk/>
            <pc:sldMk cId="3394265711" sldId="431"/>
            <ac:picMk id="22" creationId="{78799E95-4F83-B242-7238-FE6C898FC6D3}"/>
          </ac:picMkLst>
        </pc:picChg>
      </pc:sldChg>
      <pc:sldChg chg="delSp modSp add mod">
        <pc:chgData name="Álisson Carvalho Vasconcelos" userId="4fded42ca2697f29" providerId="LiveId" clId="{8111BBC7-7873-4550-9427-039A8A2B38F4}" dt="2025-08-26T06:26:22.458" v="982" actId="1035"/>
        <pc:sldMkLst>
          <pc:docMk/>
          <pc:sldMk cId="3394968772" sldId="432"/>
        </pc:sldMkLst>
        <pc:spChg chg="del">
          <ac:chgData name="Álisson Carvalho Vasconcelos" userId="4fded42ca2697f29" providerId="LiveId" clId="{8111BBC7-7873-4550-9427-039A8A2B38F4}" dt="2025-08-26T06:05:30.369" v="950" actId="478"/>
          <ac:spMkLst>
            <pc:docMk/>
            <pc:sldMk cId="3394968772" sldId="432"/>
            <ac:spMk id="4" creationId="{201AC958-4D0C-74FD-9102-F322DBF45446}"/>
          </ac:spMkLst>
        </pc:spChg>
        <pc:picChg chg="mod">
          <ac:chgData name="Álisson Carvalho Vasconcelos" userId="4fded42ca2697f29" providerId="LiveId" clId="{8111BBC7-7873-4550-9427-039A8A2B38F4}" dt="2025-08-26T06:26:22.458" v="982" actId="1035"/>
          <ac:picMkLst>
            <pc:docMk/>
            <pc:sldMk cId="3394968772" sldId="432"/>
            <ac:picMk id="7" creationId="{8801CB68-442B-A523-216E-5D2EB62AACB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15CB0-494F-4AAF-9FD6-273C7B665D5D}" type="datetimeFigureOut">
              <a:rPr lang="pt-BR" smtClean="0"/>
              <a:t>27/08/2025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FB365-614F-49A3-9C03-4E4B56D682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5802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691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6C8C-2EA1-3880-921C-869B3C329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A476042-A200-640F-B18C-E12D36C30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9E90AA7-F30A-1ED8-8F33-D3BCD812A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9C2792-6725-2180-E2AC-9A37C2E5D0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92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0F9F0-590C-B403-2050-EBC65F21C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0DCBA1C-FA34-29EA-DF4E-EBD8EBBE2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973BEBE-031F-70FC-B517-F320BCFB1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6AD6CA-1601-3213-B2F2-8D00417D8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4428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094BD-B2DD-BA99-E792-B6548268E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EAC7D06-F8BC-907A-7B90-7B67EF6B34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02A5C55-E9ED-A35D-BF9B-758D0F985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AE94A0-FB18-A540-BB67-DF083FFA1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3814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1B7B3-1A34-3404-88DF-BD0B06859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D7E8501-720A-54E5-E295-2B7FEDC9C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CE18562-D44E-A722-1F30-3915C8C9D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A03713F-657A-2FD3-8D99-CE9F4FE20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5400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A692-A062-ECF0-F6C0-B063F7A5B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155E8D2-DA5F-B62E-B17C-B44046B9A3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F790214-286D-0624-0184-008445FD9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70E036-6408-8DEF-782D-E6FB01648C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528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832B6-0F27-15E3-2245-617D814D9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55B9C9A-3DE0-C6BB-1802-73925159B4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7D37AF7-26DE-BD58-6CE8-A78BF0D43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F9DFCE9-73D2-3533-517E-0F3463954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913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1B1B-87CE-F77C-B2B6-B840D89F3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2C93F37-6E54-7198-C9CB-A7C34D072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3E05F71-1AFB-C533-1DC3-89F08C7AE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DF3389-1FE6-5317-2EA6-1E760FD607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465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D6613-84B2-AB64-5866-C79D29B94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841104E-7220-51E5-A224-EBA84BA4E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45A0420-60B6-7593-41E0-9D6A52F95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F90254-772B-6280-5E94-2DF5AB94B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090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15911-8D86-E197-8F72-B2E30EC16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3520F55-1C6B-480E-C1DB-FA60D30B2B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30EF213-3714-93BE-87EA-663DBED8F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DD2A4D4-ABAA-D6F0-40FE-5DB076D65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947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2528B-B69E-1B86-06A3-A1CE8F664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C202C09-054F-B6AF-CBF7-EEBDA82128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4E92840-7AFB-CF05-977B-B577A967B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9BB9480-C734-D147-069D-A67A9EF6A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06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E0FE7-ED39-9A3C-CC52-87174E862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180B619-0D04-4C29-4249-7338E59237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3A8B4BA-E44B-6457-4226-59284BB2A3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733115-2E8F-FC24-75DB-E7FDE2BFC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9903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35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3433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3D19B-541C-7DC1-5F6F-19FA3333F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D1F8E0F-4F61-DC7A-7C26-81A131C45A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2CA1AF8-F498-78FE-B893-7F202A378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4306A42-FE7E-2CD5-55BD-8F696D7A56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637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9C6AA-8CEE-A22D-F683-F6EFD85C5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4910495-83E3-C295-76E7-D90069AE2C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9DE5D40-C13C-982C-3355-A971942A2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019296-FE07-219B-F16F-5115A0BDB8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164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D2F4C-0451-E77C-D414-D1DF53B3C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23D89D7-0912-F16B-B8C4-1C7CAB8C57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3FE85BF-0619-1CBB-CFF9-5601F62F3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6C6F15-0A76-A18D-4AE6-2E1DABAD25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439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FA60B-B986-256A-0A6A-A78F94D45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F597640-D0C5-2BFC-CCD9-E9C2E3804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A319F90-9E69-33CB-0B87-E79B94737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8F6223-37EE-86FB-98CA-E1EBE14A4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679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772D8-3269-0073-2481-498B86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97EFAD8-17A2-F759-DB4F-5C242E33C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87CB05D-237C-5F79-AFBB-76903ABCB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A833826-69D8-4F0D-3A71-75E248529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3939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C5548-849C-3243-27B2-129757A5C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3723D99-82FF-F849-BD2B-43442BABB7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7E8A3C1-A6DF-90CA-C77C-6FD966A3C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565BB7-0E22-568C-3BA4-B4324FF2D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8247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6D39F-5025-1B91-E63B-E1B806020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FC222B-70DF-9C92-5339-717325C0B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38C165-83D1-FDBA-9033-261A3B221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12071-0BA4-49F8-88D5-9D6BB8246B6E}" type="datetime4">
              <a:rPr lang="pt-BR" smtClean="0"/>
              <a:t>27 de agosto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922AA6-00E4-BA4E-6ADF-AFBB0BF4B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5DDDC4-A307-4CE3-DADA-1BE710ED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737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E25AF-0E6A-2135-BB44-B708C3E8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D1FC08B-5081-694D-2AA9-29903C0C8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F1128B-6791-9CA9-052B-E7A4942F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7695-6D4B-4A8C-8BDC-0F9D9F18C1CF}" type="datetime4">
              <a:rPr lang="pt-BR" smtClean="0"/>
              <a:t>27 de agosto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33EFE5-0C16-BACB-6734-AAA7BFD42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FC1505-6143-B3D7-81E6-6232F3268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12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2D78867-C448-01B0-9421-831C025B84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4233BA-4C42-00AF-FD39-E3B663035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679B8-08D0-3A75-5B56-4ADB34665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CCE-E77A-41DC-889B-652EDEADBA08}" type="datetime4">
              <a:rPr lang="pt-BR" smtClean="0"/>
              <a:t>27 de agosto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EFE2E6-A1C3-6949-42C6-F1349FAE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D96BE2-FA35-AF1F-89E4-0F677E3B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90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5A4A3-3656-2371-BAE2-A14969118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10635A-0EA3-2E00-3FDE-E8FEF1D78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BF56AE-C433-8EE9-6E5B-4A675D9D0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68824-49CC-4D4B-A11A-49A9D1CD81E0}" type="datetime4">
              <a:rPr lang="pt-BR" smtClean="0"/>
              <a:t>27 de agosto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C645F8-409D-C281-D921-32C64D86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47A265-39C2-EC4E-148A-5521F082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948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F1E6E-FD75-B31B-F410-A1799BD7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42A3D4-86A2-18C1-BB43-02A193A98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68F90D-DD9B-7139-5D31-1E3FDAEB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06537-2EE8-4EB4-9076-93EBBBB96DBF}" type="datetime4">
              <a:rPr lang="pt-BR" smtClean="0"/>
              <a:t>27 de agosto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C55988-00F4-C94B-43DA-8308955F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E5E437-8140-6D79-4C05-0D24AA3D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32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4988E7-1D6E-D45E-E13F-64D4B467D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E00FE-4E53-3394-6E67-DDE6A6DE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567E05F-3FFA-E911-2CAF-D573D0C90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F39014-12CC-B8A2-3187-4EC515697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09B9-4EA3-4D78-97AC-95D79024840D}" type="datetime4">
              <a:rPr lang="pt-BR" smtClean="0"/>
              <a:t>27 de agosto de 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283E48-260F-612F-E3EA-7BCAB912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5475DF8-E4DD-90C1-A94C-FCEFA644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8651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3A112-11ED-3A6E-2DD9-86CFCB1FA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96EFF8-B9AC-07DD-D2A8-B19550697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6E188AC-7670-8CA1-3EEF-83A7513A6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F24615B-2039-C9A7-43FB-DA0FF710E0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78C9D99-6C99-3F24-356B-265D1EEF4C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26420C5-64F2-08C2-8A9F-74C93134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66348-F82D-4397-85B0-95409AFA692B}" type="datetime4">
              <a:rPr lang="pt-BR" smtClean="0"/>
              <a:t>27 de agosto de 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BE55326-2394-2236-D303-BF42F116B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8AA88F-0EF2-45DC-74C5-EAEF867E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992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7832E-58F4-5589-9919-DED4F473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98FE7A-1EDB-769A-F74F-79DF7614C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8645-A768-43A5-8439-C515E80AF187}" type="datetime4">
              <a:rPr lang="pt-BR" smtClean="0"/>
              <a:t>27 de agosto de 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D91079E-3CED-A938-AD1A-C43A519F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4C301C-9C8B-EC92-912B-091271FF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519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0284096-55B5-3ED8-0CE8-2DF5FD715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3EAB-1583-4F67-9609-6B0B4D73BB1F}" type="datetime4">
              <a:rPr lang="pt-BR" smtClean="0"/>
              <a:t>27 de agosto de 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88C00F-6076-388A-D28E-669A00515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5734B7F-CC24-6110-79D7-BCD58CAB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489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10525-4A04-1C70-69D1-8E846F135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DE3ADB-F67C-5DB9-4437-EF26BA343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EDDDC1-FB08-E6B2-C4B8-381FD75B6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B39984-55C8-8777-CA71-3E1D5B53E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1CA1-0461-4268-9B67-B1F684861851}" type="datetime4">
              <a:rPr lang="pt-BR" smtClean="0"/>
              <a:t>27 de agosto de 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596AEBF-2136-9426-B5DC-4BABE76F9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FA85A5-78FD-E412-87C8-28697B22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43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E456C-1BD3-875B-F707-C70D9100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635BA80-D12F-08C1-F9AB-6E4984941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BC3CE2-B79A-72C3-1EDC-E5A4F1D6A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BCAA58-A61F-74F1-0303-78989A89D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85DC-39DD-421F-BFB5-FC055E456EB7}" type="datetime4">
              <a:rPr lang="pt-BR" smtClean="0"/>
              <a:t>27 de agosto de 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19E244-F0E8-7DAC-FDB3-7D9126480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A70C3E-E296-BD01-CBC5-7F0E98D7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4671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13B3B73-2593-D49C-22DE-51EAF44E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871723-966A-B99C-B0DA-E1DCC6705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62844A-C510-A458-0411-F34440033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27E4D0-8E33-48F0-B44A-652D773DAB4F}" type="datetime4">
              <a:rPr lang="pt-BR" smtClean="0"/>
              <a:t>27 de agosto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06D63A-0403-4FA6-56B3-2FECA83D1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C3CD0B-ADC9-A54A-10C8-C119614F5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8784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www.silabs.com/developers/usb-to-uart-bridge-vcp-drivers?tab=download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hyperlink" Target="mailto:alisson.vasconcelos@ufu.br" TargetMode="External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www.arduino.cc/en/softwar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www.arduino.cc/en/softwar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1B575F-EFCB-CF0D-B662-64A5A9C2B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047" y="426721"/>
            <a:ext cx="12195047" cy="2094216"/>
          </a:xfrm>
        </p:spPr>
        <p:txBody>
          <a:bodyPr>
            <a:normAutofit/>
          </a:bodyPr>
          <a:lstStyle/>
          <a:p>
            <a:r>
              <a:rPr lang="pt-BR" sz="4400" dirty="0"/>
              <a:t>FEMEC-33101</a:t>
            </a:r>
            <a:br>
              <a:rPr lang="pt-BR" sz="4400" dirty="0"/>
            </a:br>
            <a:r>
              <a:rPr lang="pt-BR" sz="4400" dirty="0"/>
              <a:t>Introdução a Engenharia Mecatrônica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31D382-4EC9-15BF-CF66-C58C350C1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15640"/>
            <a:ext cx="12188952" cy="2644882"/>
          </a:xfrm>
        </p:spPr>
        <p:txBody>
          <a:bodyPr>
            <a:normAutofit/>
          </a:bodyPr>
          <a:lstStyle/>
          <a:p>
            <a:r>
              <a:rPr lang="pt-BR" sz="3000" dirty="0"/>
              <a:t>Aula 02 – Preparação do Ambiente</a:t>
            </a:r>
          </a:p>
          <a:p>
            <a:endParaRPr lang="pt-BR" sz="3000" dirty="0"/>
          </a:p>
          <a:p>
            <a:endParaRPr lang="pt-BR" sz="3000" dirty="0"/>
          </a:p>
          <a:p>
            <a:r>
              <a:rPr lang="pt-BR" sz="3000" dirty="0"/>
              <a:t>Álisson Carvalho Vasconcelos</a:t>
            </a:r>
          </a:p>
          <a:p>
            <a:r>
              <a:rPr lang="pt-BR" dirty="0"/>
              <a:t>12512EMC002</a:t>
            </a:r>
          </a:p>
        </p:txBody>
      </p:sp>
      <p:pic>
        <p:nvPicPr>
          <p:cNvPr id="21" name="Imagem 20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F30275D1-D773-7EBA-A1C5-3F923053F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" y="5789435"/>
            <a:ext cx="2356504" cy="1068565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BC441C6-0D38-D3A0-3C28-B01ADD09DFD7}"/>
              </a:ext>
            </a:extLst>
          </p:cNvPr>
          <p:cNvGrpSpPr/>
          <p:nvPr/>
        </p:nvGrpSpPr>
        <p:grpSpPr>
          <a:xfrm>
            <a:off x="10927485" y="5648368"/>
            <a:ext cx="961319" cy="1286785"/>
            <a:chOff x="10927485" y="5648368"/>
            <a:chExt cx="961319" cy="1286785"/>
          </a:xfrm>
        </p:grpSpPr>
        <p:pic>
          <p:nvPicPr>
            <p:cNvPr id="19" name="Imagem 18" descr="Ícone&#10;&#10;Descrição gerada automaticamente">
              <a:extLst>
                <a:ext uri="{FF2B5EF4-FFF2-40B4-BE49-F238E27FC236}">
                  <a16:creationId xmlns:a16="http://schemas.microsoft.com/office/drawing/2014/main" id="{DF5FD383-4578-58F3-3595-269F8FB86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DCC87D01-EE91-292F-BFB5-44F2B77AB5E1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8" name="Imagem 7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947EA7ED-103F-3CB6-08A1-958D7ED59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4"/>
          <a:stretch>
            <a:fillRect/>
          </a:stretch>
        </p:blipFill>
        <p:spPr>
          <a:xfrm>
            <a:off x="8780764" y="0"/>
            <a:ext cx="3411236" cy="1435885"/>
          </a:xfrm>
          <a:prstGeom prst="rect">
            <a:avLst/>
          </a:prstGeom>
        </p:spPr>
      </p:pic>
      <p:pic>
        <p:nvPicPr>
          <p:cNvPr id="10" name="Imagem 9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05BF06D3-087E-241B-2AE5-0EB8053D4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60960"/>
            <a:ext cx="1559617" cy="155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09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297AAB-B275-1EC6-CFE1-85B347533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99460AF-F1A3-054B-00CF-8BF8A96B4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0AD893-D7BE-51E6-6EC2-9C06141FB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260568-4994-4DC2-4958-55508284F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FEDC676-1398-2BF2-7F5A-276AC681E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D257402-4D9C-A859-3B8B-6C526621F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384ADEB-9EAD-DD54-3C6F-9315FABAF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 Arduino IDE (Linux)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8A1D6C1C-9709-78A8-B7B2-6B90D5BA3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258065DF-D700-8F93-581B-9F42488E934C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10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531F6E48-0AD3-D358-926D-68E03A90BC76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9823F2BF-A25A-45B5-A946-E7707D21A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3A4E4931-F56D-1EC4-1716-7206EC7C9740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4" name="Imagem 3" descr="Tela de computador com fundo preto&#10;&#10;O conteúdo gerado por IA pode estar incorreto.">
            <a:extLst>
              <a:ext uri="{FF2B5EF4-FFF2-40B4-BE49-F238E27FC236}">
                <a16:creationId xmlns:a16="http://schemas.microsoft.com/office/drawing/2014/main" id="{FD1054F0-0644-82A8-3C07-076C3061E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40" y="1605929"/>
            <a:ext cx="8503920" cy="4783456"/>
          </a:xfrm>
          <a:prstGeom prst="rect">
            <a:avLst/>
          </a:prstGeom>
        </p:spPr>
      </p:pic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F7517F5F-7FFF-5295-F806-FCA10F011A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81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F0F89F-9666-B40B-565E-40ABF7E8B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5EC93E7-C09A-DE9C-3DE3-CEBF1A3EF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BFFC77-2A1F-2A34-B930-583351EAD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72986C0-7B05-0BB6-3B03-971D53D72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8799E96-03B6-14A6-1DEC-4283F667F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09139CE-99C4-4B6B-5A14-3094D6041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B6AC98C-0DB4-7016-BA9B-0E78B23C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 Driver CP210x (Windows)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96C76F67-803D-74E9-21E1-4AADE2025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385CABB-00DC-1CDE-1230-1AB9EDA05D2C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A284DAF8-A0D9-0D10-AF73-28AA82EC9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4C1D38FB-96FD-CFEC-A980-174B36BBF9B1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685E4CA8-7D0A-55E5-4165-9E80705831EA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11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C809D4AC-02B4-A1BE-C7C2-92F999C6E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  <p:pic>
        <p:nvPicPr>
          <p:cNvPr id="4" name="Imagem 3" descr="Interface gráfica do usuário, Aplicativo, Teams&#10;&#10;O conteúdo gerado por IA pode estar incorreto.">
            <a:extLst>
              <a:ext uri="{FF2B5EF4-FFF2-40B4-BE49-F238E27FC236}">
                <a16:creationId xmlns:a16="http://schemas.microsoft.com/office/drawing/2014/main" id="{90473A9E-7092-FC51-5E72-4AECBEDF71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41" y="1770941"/>
            <a:ext cx="7459116" cy="339137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2F31536-BDB1-D650-FCF4-9E5C8AFECDE5}"/>
              </a:ext>
            </a:extLst>
          </p:cNvPr>
          <p:cNvSpPr txBox="1"/>
          <p:nvPr/>
        </p:nvSpPr>
        <p:spPr>
          <a:xfrm>
            <a:off x="1857916" y="5374489"/>
            <a:ext cx="847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7"/>
              </a:rPr>
              <a:t>https://www.silabs.com/developers/usb-to-uart-bridge-vcp-drivers?tab=downloads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6929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30DEB0-791D-597F-879D-D896FA3ED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D033B71-935B-3E90-CE28-B73BDC50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09D1E1-6B68-3999-8DA0-178E25651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7BF3BD2-50C0-12D9-81F2-39E906832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AE02F0E-74D8-7AC0-22F6-A248F4666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9F44ECE-D0E3-A57B-87C6-5C0CD779B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CC8B0C3-DB44-1F83-C638-ED635ED2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 Driver CP210x (Windows)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CF746FFC-5229-E1C3-963A-163B8D929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7D7B47A-A428-7433-6052-121B6862F4C9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A2FBE252-15AF-26CE-4F61-DEDB358AC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019C438-026F-6B04-333B-5984CF89E0BC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3311C547-28D2-B781-B765-82726B75CE34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12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5ABDE0C7-0D1B-95ED-F6AB-4159CDC2C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  <p:pic>
        <p:nvPicPr>
          <p:cNvPr id="6" name="Imagem 5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35B4EE40-091D-C769-FACF-8F1A72E045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31" y="2677687"/>
            <a:ext cx="6032938" cy="22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06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F618F0-C8E4-2DE5-041E-D23776E23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0D4AE10-051A-077F-9008-E7993914B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5595DF-D625-B038-0B2A-3CC8C7D9B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0321930-F8E3-DAB5-6D95-A57A80D50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D87EBEC-E1D0-29E8-DE80-6CFF968E9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520B701-5913-A84E-8D36-32B330774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6E3282E-AA5B-DEC6-8935-1CCD019A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 ESP32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E4C2561F-6CB4-6513-0AC2-DF9A9D8D3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452B006D-F659-6930-C312-8244747E3DF5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13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D8AFFD54-837A-5D3D-85EB-0AB1965A4FF7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29BB84DC-31A6-F641-CCB8-B8FAD4173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EC81A64E-4ED1-54E8-BE29-413854180764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78799E95-4F83-B242-7238-FE6C898FC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A17A75B-64E6-C119-8345-563398624A89}"/>
              </a:ext>
            </a:extLst>
          </p:cNvPr>
          <p:cNvGrpSpPr/>
          <p:nvPr/>
        </p:nvGrpSpPr>
        <p:grpSpPr>
          <a:xfrm>
            <a:off x="579122" y="1696833"/>
            <a:ext cx="11033756" cy="3753004"/>
            <a:chOff x="486698" y="1696833"/>
            <a:chExt cx="11033756" cy="3753004"/>
          </a:xfrm>
        </p:grpSpPr>
        <p:pic>
          <p:nvPicPr>
            <p:cNvPr id="4" name="Imagem 3" descr="Interface gráfica do usuário, Texto, Aplicativo&#10;&#10;O conteúdo gerado por IA pode estar incorreto.">
              <a:extLst>
                <a:ext uri="{FF2B5EF4-FFF2-40B4-BE49-F238E27FC236}">
                  <a16:creationId xmlns:a16="http://schemas.microsoft.com/office/drawing/2014/main" id="{F1528F22-35F7-B6EA-85B0-7242EC43E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698" y="1696833"/>
              <a:ext cx="4691254" cy="3753004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E5B6962F-8EA1-2AA9-B306-B958BF504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3656" y="2229680"/>
              <a:ext cx="5896798" cy="2905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4265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7AD75E-4F68-873B-30B2-76803FFAB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E1AE24D-7DB5-FBDA-ACBD-E46F8991C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C0C272E-B8EE-B952-5130-59D2ABE94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678460-BA19-1747-EA30-DBB7FFF82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36BA82-90AF-AAF7-4999-C61BA7DD9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C701946-D631-8A64-5571-24EC8B2C4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2BF5B3C-CFB3-B4E0-619C-4B73AF8A8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 ESP8266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67B30A1D-39D4-22E7-8D04-FABCCA6BB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C94DBFEC-AFC3-2D92-B978-ED7D7CA2233E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14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43DBA40-1009-EF3A-B29E-EF6A690638AA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EC8A27E8-996B-CC0D-156E-03626B5D3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BD2AF661-3051-7467-CF5A-F00D2540D7F7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56DFE321-3F7A-DD88-3176-73741D6DD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931" y="1646965"/>
            <a:ext cx="8776138" cy="4205968"/>
          </a:xfrm>
          <a:prstGeom prst="rect">
            <a:avLst/>
          </a:prstGeom>
        </p:spPr>
      </p:pic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842A4E80-F3C4-ABB9-4F88-22DFE3677E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10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6D0E84-C046-C453-216A-D4CDC1B11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D7CB26F-FD45-A311-B429-6806B44EE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AC21516-1644-9FDC-9C27-7F100545D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C7E3474-E0BE-6A70-87B3-A5AEAD712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D66E378-47E7-D905-6EF1-B85B803FC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8217C84-D40B-8D5B-64B8-02A304E35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9024CC5-82A2-2B20-A09E-8D94CE33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 ESP32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5D0CE0C8-A3EF-54E9-31CF-6DC198B73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75EAD1EF-48A4-305E-9C6B-A540CD5403F5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15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60BCBFC-1B9F-B16D-5045-E7B10B1E0B4F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A0062005-0ACF-677F-D157-8D7D96EE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D2840389-46B8-0B11-22C3-95F56F31763A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71D25545-084E-4BDF-05FF-C736A7FD0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60AFEF-5732-C7BF-E291-DEDF50571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296" y="1749118"/>
            <a:ext cx="6001408" cy="43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88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239353-C258-D542-2DF8-7D8FF959A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8576AC0-93AB-FB62-2128-8939618D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0C6D4B2-6F60-45EC-56F5-361F55677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23B3899-408D-CE08-FE89-A691515B4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25E390-D101-FDD3-D08A-C7DE086A3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0DF5A49-C724-1BCE-407A-9017CF0C6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627712-629B-C99E-92B5-0B52DA61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 Bibliotecas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878AC1C8-8E47-81B1-6AC2-B3CD46D4A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64BBFBC9-2A7D-0661-4DEC-865B128FD58F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16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C18AE8B-590A-3640-000A-53EB2791553C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18B3CF79-AC95-D139-B6D4-A12D1350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F2E2216-2E52-FC63-3565-A0C52D9F88A1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2C176B86-74C7-729B-DFE0-7534EC2D1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1D934C1-A6D9-A33B-B670-853E305AB519}"/>
              </a:ext>
            </a:extLst>
          </p:cNvPr>
          <p:cNvSpPr txBox="1"/>
          <p:nvPr/>
        </p:nvSpPr>
        <p:spPr>
          <a:xfrm>
            <a:off x="-2" y="1213717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solidFill>
                  <a:schemeClr val="bg1"/>
                </a:solidFill>
              </a:rPr>
              <a:t>LiquidCrystal</a:t>
            </a:r>
            <a:r>
              <a:rPr lang="pt-BR" dirty="0">
                <a:solidFill>
                  <a:schemeClr val="bg1"/>
                </a:solidFill>
              </a:rPr>
              <a:t> by Frank de </a:t>
            </a:r>
            <a:r>
              <a:rPr lang="pt-BR" dirty="0" err="1">
                <a:solidFill>
                  <a:schemeClr val="bg1"/>
                </a:solidFill>
              </a:rPr>
              <a:t>Brabander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2C55C5-A875-04A7-BBBB-B57CEC9E9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3175" y="1838635"/>
            <a:ext cx="71056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68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97F400-D805-7B74-4BA7-8F12E5C9E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B8A9ABF-8C46-DEC6-FD6B-D508222C0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57A97A-DB87-11E7-D68A-7AE27F10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6C98530-C30E-C25E-50C6-4B9E3480F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3AA9675-B166-C1D7-CE9F-88CF18C38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F864A3-CBAF-7B51-431D-77E31592B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955C97B-27C5-836D-BD7C-95F8C1F4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 Bibliotecas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A5F6DB32-3DB1-2EDD-68E8-A3A2D317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BEBB8652-BE0F-8BA1-87BA-87D596B50C16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17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B8004E0-8604-618F-718E-256999DFC863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7BDE190A-1131-B1D5-AA13-4BD868FB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6BC3B9E3-9438-851E-39F6-F521FD960F61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B9E4F60A-022B-93AF-3413-4C64D8DD3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804764F-4C26-6B42-BA59-E70FAA98A396}"/>
              </a:ext>
            </a:extLst>
          </p:cNvPr>
          <p:cNvSpPr txBox="1"/>
          <p:nvPr/>
        </p:nvSpPr>
        <p:spPr>
          <a:xfrm>
            <a:off x="-2" y="1213717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solidFill>
                  <a:schemeClr val="bg1"/>
                </a:solidFill>
              </a:rPr>
              <a:t>PubSubClient</a:t>
            </a:r>
            <a:r>
              <a:rPr lang="pt-BR" dirty="0">
                <a:solidFill>
                  <a:schemeClr val="bg1"/>
                </a:solidFill>
              </a:rPr>
              <a:t> by Nick </a:t>
            </a:r>
            <a:r>
              <a:rPr lang="pt-BR" dirty="0" err="1">
                <a:solidFill>
                  <a:schemeClr val="bg1"/>
                </a:solidFill>
              </a:rPr>
              <a:t>O’Leary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159A75D-24A5-2599-2D32-F6E0D622B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4560" y="1969093"/>
            <a:ext cx="7802880" cy="37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90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DDBABF-66BE-E106-928F-A2D4F0472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F7A9585-77F8-2A55-5AE3-3E704269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637A142-10D8-B33C-4DA5-37EDF905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47F856-D150-14FE-345D-AE291B200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04B675-5FDB-A7E1-52C1-36E83B0A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46675BA-F39F-C93B-422F-C384379BB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14AAD8F-9E10-BAEE-6FA3-E1CC3E17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 Bibliotecas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1DB6F412-4949-4917-ED80-2C20AE281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87F4D819-4EA3-EA9B-9C4C-604769B0CA16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18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247FC1E-2BEF-18BF-9A2A-1616724F09ED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0EA13DF3-F866-7FE7-18DB-F2532C80A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DC9BE90-631F-8304-82E6-DEF314CEAAC9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74D613-7278-20FB-3B43-F16C5F97C925}"/>
              </a:ext>
            </a:extLst>
          </p:cNvPr>
          <p:cNvSpPr txBox="1"/>
          <p:nvPr/>
        </p:nvSpPr>
        <p:spPr>
          <a:xfrm>
            <a:off x="-2" y="1213717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>
                <a:solidFill>
                  <a:schemeClr val="bg1"/>
                </a:solidFill>
              </a:rPr>
              <a:t>CLPIoT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EWiFi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LiquidCrystal</a:t>
            </a:r>
            <a:r>
              <a:rPr lang="pt-BR" dirty="0">
                <a:solidFill>
                  <a:schemeClr val="bg1"/>
                </a:solidFill>
              </a:rPr>
              <a:t>, PN532 by Álisson C. Vasconcelos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EEC0EDD-EB4F-E98E-E591-3973B1CCC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1707721"/>
            <a:ext cx="8305800" cy="4343400"/>
          </a:xfrm>
          <a:prstGeom prst="rect">
            <a:avLst/>
          </a:prstGeom>
        </p:spPr>
      </p:pic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4795B679-F3BB-0466-AC94-2CE85A0F54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53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993F31-39C6-93F2-6820-826779BE3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439B8F9-FC1C-535E-606B-A86E49D80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CFF51D-5FE2-B70A-A3EE-D5328C365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CBFD991-00AA-E315-E9DF-0A6197097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3F888EC-B700-74A1-54DB-0461EAD60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B142390-5B3D-3B0D-8044-7A39E6171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43DE81D-5DAE-FD80-4068-CBDAA692C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 Bibliotecas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5D0AFE5C-4626-2144-1A22-E78AF6AD0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18D5C15B-DF21-0B3D-CA06-C41E915F0B2B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19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BDD8B4B-6AF8-82E5-F18A-9102FBE9CFDA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0F1E67CC-04D5-0622-9708-14F40495D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B8997BEB-15CC-3FCF-D7AA-595A3A881205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B9EA69E5-4132-EDF8-1F9B-07B1DEB49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72C5536-942D-FF3F-EDA1-0165C7973D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6264" y="1641176"/>
            <a:ext cx="6555586" cy="514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76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8944E4-3839-092C-0BEC-69FC0F8CB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2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391508D-F5D9-5085-8A6B-9B14F9FF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/>
          </a:p>
        </p:txBody>
      </p:sp>
      <p:sp>
        <p:nvSpPr>
          <p:cNvPr id="47" name="Espaço Reservado para Conteúdo 6">
            <a:extLst>
              <a:ext uri="{FF2B5EF4-FFF2-40B4-BE49-F238E27FC236}">
                <a16:creationId xmlns:a16="http://schemas.microsoft.com/office/drawing/2014/main" id="{C7B32E87-4623-7E73-50F1-9A4250D5D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251316" cy="2482543"/>
          </a:xfrm>
        </p:spPr>
        <p:txBody>
          <a:bodyPr>
            <a:norm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Instalação do Arduino IDE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Instalação do Driver;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Instalação do ESP;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Instalação das Bibliotecas</a:t>
            </a:r>
          </a:p>
        </p:txBody>
      </p:sp>
      <p:pic>
        <p:nvPicPr>
          <p:cNvPr id="5" name="Imagem 4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D74391EE-EA15-62EB-C271-A3F5D6318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6" r="987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7730EB40-A5CC-5B18-6FBC-B454350B8692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2" name="Imagem 21" descr="Ícone&#10;&#10;Descrição gerada automaticamente">
              <a:extLst>
                <a:ext uri="{FF2B5EF4-FFF2-40B4-BE49-F238E27FC236}">
                  <a16:creationId xmlns:a16="http://schemas.microsoft.com/office/drawing/2014/main" id="{15EA8BE6-8268-9365-A1D2-C528CC83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BF1521A3-C8EE-CB5A-4625-4FB1EB582058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25" name="Imagem 24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A0299BAA-9D6A-B540-6E05-EB0075482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41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D6642-CD9D-3092-C745-09D3D44D0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Diagrama, Desenho técnico&#10;&#10;O conteúdo gerado por IA pode estar incorreto.">
            <a:extLst>
              <a:ext uri="{FF2B5EF4-FFF2-40B4-BE49-F238E27FC236}">
                <a16:creationId xmlns:a16="http://schemas.microsoft.com/office/drawing/2014/main" id="{BE26B916-9EF8-EBBF-D009-809A4402B8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9DC23BE1-41FA-F184-13D3-DC30D52C8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4504"/>
            <a:ext cx="10515600" cy="2348991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  <a:p>
            <a:pPr marL="0" indent="0" algn="ctr">
              <a:buNone/>
            </a:pPr>
            <a:r>
              <a:rPr lang="pt-B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alisson.vasconcelos@ufu.br</a:t>
            </a:r>
            <a:endParaRPr lang="pt-B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Álisson Carvalho Vasconcelos</a:t>
            </a:r>
          </a:p>
        </p:txBody>
      </p:sp>
      <p:pic>
        <p:nvPicPr>
          <p:cNvPr id="12" name="Imagem 1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2FC6DA4C-1E3D-367E-DD67-2E9E8FE38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" y="5789435"/>
            <a:ext cx="2356504" cy="106856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FBEAC7D-F576-E051-FF9C-AC03E71DD8CC}"/>
              </a:ext>
            </a:extLst>
          </p:cNvPr>
          <p:cNvGrpSpPr/>
          <p:nvPr/>
        </p:nvGrpSpPr>
        <p:grpSpPr>
          <a:xfrm>
            <a:off x="10927485" y="5648368"/>
            <a:ext cx="961319" cy="1286785"/>
            <a:chOff x="10927485" y="5648368"/>
            <a:chExt cx="961319" cy="1286785"/>
          </a:xfrm>
        </p:grpSpPr>
        <p:pic>
          <p:nvPicPr>
            <p:cNvPr id="16" name="Imagem 15" descr="Ícone&#10;&#10;Descrição gerada automaticamente">
              <a:extLst>
                <a:ext uri="{FF2B5EF4-FFF2-40B4-BE49-F238E27FC236}">
                  <a16:creationId xmlns:a16="http://schemas.microsoft.com/office/drawing/2014/main" id="{3AC224F4-E667-1F82-904F-325812BB6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F75ED5E1-FF9C-2F45-81D6-F0276BF3F8B6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18" name="Imagem 17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2FDA6707-6F74-4A46-E5D9-33F8EDCB5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4"/>
          <a:stretch>
            <a:fillRect/>
          </a:stretch>
        </p:blipFill>
        <p:spPr>
          <a:xfrm>
            <a:off x="8780764" y="0"/>
            <a:ext cx="3411236" cy="1435885"/>
          </a:xfrm>
          <a:prstGeom prst="rect">
            <a:avLst/>
          </a:prstGeom>
        </p:spPr>
      </p:pic>
      <p:pic>
        <p:nvPicPr>
          <p:cNvPr id="26" name="Imagem 25" descr="Diagrama, Diagrama de Venn&#10;&#10;O conteúdo gerado por IA pode estar incorreto.">
            <a:extLst>
              <a:ext uri="{FF2B5EF4-FFF2-40B4-BE49-F238E27FC236}">
                <a16:creationId xmlns:a16="http://schemas.microsoft.com/office/drawing/2014/main" id="{4DA8C992-4552-DD85-D7F9-4C68FB18C6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11" y="35135"/>
            <a:ext cx="2352668" cy="234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8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 Arduino IDE (Windows)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38F2B666-8E60-6446-1ED5-A23D27BEF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B7675E64-3E63-E771-0A75-43BEAFD2337C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3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B266E201-C786-5930-3BD3-32FFF55EF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36421"/>
            <a:ext cx="9452744" cy="4568710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BA0B891-6741-1FED-B06F-2F7C8BCB1122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7BC3E238-4F4D-4585-CE9D-CCB1998B7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6A0BC3A7-4956-0775-F1A1-46909C4FE07A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693EB4F1-FC7D-6360-904D-C4B442092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90DD138-B7A9-689A-AA4B-6A7975BEB853}"/>
              </a:ext>
            </a:extLst>
          </p:cNvPr>
          <p:cNvSpPr txBox="1"/>
          <p:nvPr/>
        </p:nvSpPr>
        <p:spPr>
          <a:xfrm>
            <a:off x="3993317" y="1922196"/>
            <a:ext cx="396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7"/>
              </a:rPr>
              <a:t>https://www.arduino.cc/en/software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3554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9AFD55-8EAA-C6A6-279B-EF9B63E8B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101B5EA-4A51-B78C-A598-5F10D0FE6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9243E94-8600-95FF-74FA-0CE4938D5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7A9E15C-1657-0CC5-195F-B0764F3622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85DA1F-4321-A1AE-28E6-605DA015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F08EAAE-C2F3-C513-B06B-7E23DDB2F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E1FAE4B-DE08-D0BF-7406-0445A1288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 Arduino IDE (Linux)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219EDB98-12D4-CA23-DE6A-6980ACC0E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B1058F84-D6F1-5379-AE41-87FEAD663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2EAA4A48-5696-0379-BA89-B21BDE660945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4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C7709790-5E77-A22F-BCF2-A883283D5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3397"/>
            <a:ext cx="12195354" cy="3987288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29CC43C-C04F-12C9-23DF-DD423A4A9D6D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CADF4FE8-6A19-4F89-A26B-CD6276231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8339ADFA-EAE3-4BE9-6C92-6F3FA75D9695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A483615-1EB6-416B-7C1A-F4DAE5669E41}"/>
              </a:ext>
            </a:extLst>
          </p:cNvPr>
          <p:cNvSpPr txBox="1"/>
          <p:nvPr/>
        </p:nvSpPr>
        <p:spPr>
          <a:xfrm>
            <a:off x="3993317" y="1922196"/>
            <a:ext cx="396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7"/>
              </a:rPr>
              <a:t>https://www.arduino.cc/en/software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460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16AA5-E18F-B482-6DF9-40B5846AF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3603B7D-3912-D9E5-A6A3-21237B0C6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211148-ED3E-3214-F58E-BDBB8CACF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786E1D-7A22-BC3B-B154-389F5F5A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792416C-B807-7322-5CAF-D4D143B08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F04F0DB-37C7-3EDB-DBED-360CC4269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AFE7781-C61A-14A9-D37F-196E7D94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 Arduino IDE (Linux)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BCB7690F-E01B-7105-6AD3-CCF02B5C4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D35B2CD5-6A7A-429B-819E-5362AFDA2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5C63FEC0-FF31-5128-D86C-F81E5181D3D3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5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756EF3E-F357-968A-D354-D04E4732D855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C5541212-2D10-6017-B316-541A943A9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1412E7D6-21EE-F2BF-5AD6-86B1C9D5066D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03D7B8D-E639-0059-8687-96FC024596C1}"/>
              </a:ext>
            </a:extLst>
          </p:cNvPr>
          <p:cNvGrpSpPr/>
          <p:nvPr/>
        </p:nvGrpSpPr>
        <p:grpSpPr>
          <a:xfrm>
            <a:off x="457615" y="1872370"/>
            <a:ext cx="11276769" cy="3675495"/>
            <a:chOff x="457615" y="1660810"/>
            <a:chExt cx="11276769" cy="3675495"/>
          </a:xfrm>
        </p:grpSpPr>
        <p:pic>
          <p:nvPicPr>
            <p:cNvPr id="4" name="Imagem 3" descr="Uma imagem contendo 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370A23EE-7736-21F8-0F9E-F92444502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616" y="1660810"/>
              <a:ext cx="11276768" cy="2606930"/>
            </a:xfrm>
            <a:prstGeom prst="rect">
              <a:avLst/>
            </a:prstGeom>
          </p:spPr>
        </p:pic>
        <p:pic>
          <p:nvPicPr>
            <p:cNvPr id="7" name="Imagem 6" descr="Texto&#10;&#10;O conteúdo gerado por IA pode estar incorreto.">
              <a:extLst>
                <a:ext uri="{FF2B5EF4-FFF2-40B4-BE49-F238E27FC236}">
                  <a16:creationId xmlns:a16="http://schemas.microsoft.com/office/drawing/2014/main" id="{0B560747-B1AE-F088-01B1-EBBE01B8C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87" r="31104" b="54576"/>
            <a:stretch>
              <a:fillRect/>
            </a:stretch>
          </p:blipFill>
          <p:spPr>
            <a:xfrm>
              <a:off x="457615" y="4267740"/>
              <a:ext cx="11276769" cy="10685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730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4B7C06-0585-D4E5-3DBA-26013A038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7E40557-B43D-348D-76C2-13F63827D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6664CFB-2C84-B1C6-5648-B6E42DB27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A312B5-BA28-07EA-EB4D-7885CB5D0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A1723F6-5411-AFCC-B92E-424DD2582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986AFB-0216-1F59-9E65-FC0C94BC6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E5AF452-088C-CB9E-B4ED-B567EABA3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 Arduino IDE (Linux)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25FB1377-6303-13A8-6285-7AA59BAFC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E7658B7E-B6BC-A342-5C8D-E800E16012FE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6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36664C3-8FFF-FD91-5C3B-3833952FB261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3AC03415-D104-8EB9-646A-24E3C68EF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3F248EEB-E4FB-B2F5-1EE7-58D4E427BFEC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A45F1A09-A4DA-B200-62DB-D0F6277A6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  <p:pic>
        <p:nvPicPr>
          <p:cNvPr id="4" name="Imagem 3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1E49662F-AD65-78C1-139A-0BCC58217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1" y="1636421"/>
            <a:ext cx="11884098" cy="383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06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BBC5D8-C573-92B1-434F-78F83526E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900F8CC-79F6-8CCF-9978-EB1B3ADFC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517429-04BF-9025-1BE0-288717ADA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B2033E-B914-DB40-55F8-361047959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A34A922-8344-677B-C2A3-1E39DB68B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5B92700-92FE-718F-8064-0E0DB62ED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461CA78-4B7D-78CB-EC90-7B059C8D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 Arduino IDE (Linux)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CB08D6E5-2A87-93F5-07A1-CB834548E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E38B4D21-8FC1-C236-2D46-CD5194FAE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54FF00E8-C1AA-5852-27ED-2919060343F7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7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F9F05AE-0465-FAD9-67CD-F04476A708AC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90408D1A-40D2-4143-A2CB-3FA11FC04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96D089A-9E97-FCB8-8C23-99A130914A5E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5D080387-3E37-650F-5D9C-4FEC04775A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48"/>
          <a:stretch>
            <a:fillRect/>
          </a:stretch>
        </p:blipFill>
        <p:spPr>
          <a:xfrm>
            <a:off x="1" y="1652142"/>
            <a:ext cx="12191998" cy="2234058"/>
          </a:xfrm>
          <a:prstGeom prst="rect">
            <a:avLst/>
          </a:prstGeom>
        </p:spPr>
      </p:pic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F0984C48-22D4-F5DC-9A55-BC77AE61A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122" y="3919597"/>
            <a:ext cx="81629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6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934F70-7F80-88B0-E597-BCFB917DE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4CE4397-0A8A-F041-5061-344F29DD7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078D292-F023-58E3-CC71-07B56BE15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2F927F3-8F48-C002-BA34-0EA7CD1BC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943A93-13AC-BECA-CA8C-F5D800711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15B4BFC-D2F4-176C-775C-5DA69A643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48DDC65-B7B7-4658-E7ED-31903ADF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 Arduino IDE (Linux)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82DEC7BF-223B-2A63-D44D-8B3C6F911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B5E80F31-3785-FE52-0F10-5A282CC02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89CA713E-9B7C-4431-1198-9E30CEEB8694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8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854AC4A-6263-4143-E6CC-73D9A2450882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779DD8EC-C929-DB54-2EB0-150070E52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06AD5580-525C-E5B2-0088-2384066B28D9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5" name="Imagem 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97C21A3C-0484-2F0A-81E1-86FFEBEB3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40" y="1730196"/>
            <a:ext cx="7780582" cy="437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05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F6678E-8CA0-B283-B572-8E3A9511B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0EF026C-CC24-5172-42F6-FEBE5338B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2635C6-0EC0-4652-2C3A-E984DA6B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77535F-5A8B-7698-CAC9-12C4A094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CF41C03-9B17-4CA7-9379-6F6AE5B35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EFCA6BF-C296-AA6F-256D-61A0280D8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B2ECABE-F7E9-D2E6-D263-D4989B0A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Instalação Arduino IDE (Linux)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C0422F13-8331-3988-F6F5-77DA7EE99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63639FCF-4F64-12D4-4D1F-46BE46D88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CEB8888C-8EC0-499A-78F7-4C462E242FCE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9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08ACF39-9866-026A-B309-16F4B671DC88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5EBB9351-B2AB-0EBC-A4B3-FE8B6FE2E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3E49F5D1-0AD7-1D23-2DDE-61D15B8F0A75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233E986C-9237-A70A-0B3F-6B5E2910E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12" y="2205885"/>
            <a:ext cx="28479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276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4384</TotalTime>
  <Words>233</Words>
  <Application>Microsoft Office PowerPoint</Application>
  <PresentationFormat>Widescreen</PresentationFormat>
  <Paragraphs>95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Tema do Office</vt:lpstr>
      <vt:lpstr>FEMEC-33101 Introdução a Engenharia Mecatrônica</vt:lpstr>
      <vt:lpstr>SUMÁRIO</vt:lpstr>
      <vt:lpstr>Instalação Arduino IDE (Windows)</vt:lpstr>
      <vt:lpstr>Instalação Arduino IDE (Linux)</vt:lpstr>
      <vt:lpstr>Instalação Arduino IDE (Linux)</vt:lpstr>
      <vt:lpstr>Instalação Arduino IDE (Linux)</vt:lpstr>
      <vt:lpstr>Instalação Arduino IDE (Linux)</vt:lpstr>
      <vt:lpstr>Instalação Arduino IDE (Linux)</vt:lpstr>
      <vt:lpstr>Instalação Arduino IDE (Linux)</vt:lpstr>
      <vt:lpstr>Instalação Arduino IDE (Linux)</vt:lpstr>
      <vt:lpstr>Instalação Driver CP210x (Windows)</vt:lpstr>
      <vt:lpstr>Instalação Driver CP210x (Windows)</vt:lpstr>
      <vt:lpstr>Instalação ESP32</vt:lpstr>
      <vt:lpstr>Instalação ESP8266</vt:lpstr>
      <vt:lpstr>Instalação ESP32</vt:lpstr>
      <vt:lpstr>Instalação Bibliotecas</vt:lpstr>
      <vt:lpstr>Instalação Bibliotecas</vt:lpstr>
      <vt:lpstr>Instalação Bibliotecas</vt:lpstr>
      <vt:lpstr>Instalação Bibliotecas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Alisson Carvalho Vasconcelos</dc:creator>
  <cp:lastModifiedBy>Álisson Carvalho Vasconcelos</cp:lastModifiedBy>
  <cp:revision>2</cp:revision>
  <dcterms:created xsi:type="dcterms:W3CDTF">2025-02-11T22:16:29Z</dcterms:created>
  <dcterms:modified xsi:type="dcterms:W3CDTF">2025-08-27T19:30:49Z</dcterms:modified>
</cp:coreProperties>
</file>